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3"/>
  </p:notesMasterIdLst>
  <p:sldIdLst>
    <p:sldId id="256" r:id="rId2"/>
    <p:sldId id="262" r:id="rId3"/>
    <p:sldId id="289" r:id="rId4"/>
    <p:sldId id="259" r:id="rId5"/>
    <p:sldId id="293" r:id="rId6"/>
    <p:sldId id="290" r:id="rId7"/>
    <p:sldId id="302" r:id="rId8"/>
    <p:sldId id="261" r:id="rId9"/>
    <p:sldId id="296" r:id="rId10"/>
    <p:sldId id="297" r:id="rId11"/>
    <p:sldId id="301" r:id="rId12"/>
    <p:sldId id="292" r:id="rId13"/>
    <p:sldId id="291" r:id="rId14"/>
    <p:sldId id="299" r:id="rId15"/>
    <p:sldId id="298" r:id="rId16"/>
    <p:sldId id="260" r:id="rId17"/>
    <p:sldId id="303" r:id="rId18"/>
    <p:sldId id="304" r:id="rId19"/>
    <p:sldId id="295" r:id="rId20"/>
    <p:sldId id="294" r:id="rId21"/>
    <p:sldId id="30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F235C-B9C6-4A00-82D0-52638685F926}" type="datetimeFigureOut">
              <a:rPr lang="en-US" smtClean="0"/>
              <a:t>6/16/2014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CDFBFF-94F3-4A65-93FF-0A410AFBE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978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Bryan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DFBFF-94F3-4A65-93FF-0A410AFBEE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2551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DFBFF-94F3-4A65-93FF-0A410AFBEE1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3881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Bryan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DFBFF-94F3-4A65-93FF-0A410AFBEE1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6871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Alyssa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DFBFF-94F3-4A65-93FF-0A410AFBEE1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48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Bryan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DFBFF-94F3-4A65-93FF-0A410AFBEE1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674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DFBFF-94F3-4A65-93FF-0A410AFBEE1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801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Tahira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DFBFF-94F3-4A65-93FF-0A410AFBEE1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13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Tahira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DFBFF-94F3-4A65-93FF-0A410AFBEE1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480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Kari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DFBFF-94F3-4A65-93FF-0A410AFBEE1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99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DFBFF-94F3-4A65-93FF-0A410AFBEE1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37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Bryan and Alyssa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DFBFF-94F3-4A65-93FF-0A410AFBEE1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2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DFBFF-94F3-4A65-93FF-0A410AFBEE1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445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A8DBA-1AC3-470B-8F38-341DDF55B812}" type="datetimeFigureOut">
              <a:rPr lang="en-US" smtClean="0"/>
              <a:t>6/16/2014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80EBC-C7A1-4741-A9AC-83156D227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702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A8DBA-1AC3-470B-8F38-341DDF55B812}" type="datetimeFigureOut">
              <a:rPr lang="en-US" smtClean="0"/>
              <a:t>6/16/2014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80EBC-C7A1-4741-A9AC-83156D227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65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A8DBA-1AC3-470B-8F38-341DDF55B812}" type="datetimeFigureOut">
              <a:rPr lang="en-US" smtClean="0"/>
              <a:t>6/16/2014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80EBC-C7A1-4741-A9AC-83156D227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290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A8DBA-1AC3-470B-8F38-341DDF55B812}" type="datetimeFigureOut">
              <a:rPr lang="en-US" smtClean="0"/>
              <a:t>6/16/2014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80EBC-C7A1-4741-A9AC-83156D227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2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A8DBA-1AC3-470B-8F38-341DDF55B812}" type="datetimeFigureOut">
              <a:rPr lang="en-US" smtClean="0"/>
              <a:t>6/16/2014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80EBC-C7A1-4741-A9AC-83156D227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99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A8DBA-1AC3-470B-8F38-341DDF55B812}" type="datetimeFigureOut">
              <a:rPr lang="en-US" smtClean="0"/>
              <a:t>6/16/2014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80EBC-C7A1-4741-A9AC-83156D227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04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A8DBA-1AC3-470B-8F38-341DDF55B812}" type="datetimeFigureOut">
              <a:rPr lang="en-US" smtClean="0"/>
              <a:t>6/16/2014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80EBC-C7A1-4741-A9AC-83156D227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220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A8DBA-1AC3-470B-8F38-341DDF55B812}" type="datetimeFigureOut">
              <a:rPr lang="en-US" smtClean="0"/>
              <a:t>6/16/2014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80EBC-C7A1-4741-A9AC-83156D227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698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A8DBA-1AC3-470B-8F38-341DDF55B812}" type="datetimeFigureOut">
              <a:rPr lang="en-US" smtClean="0"/>
              <a:t>6/16/2014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80EBC-C7A1-4741-A9AC-83156D227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21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A8DBA-1AC3-470B-8F38-341DDF55B812}" type="datetimeFigureOut">
              <a:rPr lang="en-US" smtClean="0"/>
              <a:t>6/16/2014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80EBC-C7A1-4741-A9AC-83156D227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172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A8DBA-1AC3-470B-8F38-341DDF55B812}" type="datetimeFigureOut">
              <a:rPr lang="en-US" smtClean="0"/>
              <a:t>6/16/2014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80EBC-C7A1-4741-A9AC-83156D227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823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A8DBA-1AC3-470B-8F38-341DDF55B812}" type="datetimeFigureOut">
              <a:rPr lang="en-US" smtClean="0"/>
              <a:t>6/16/2014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80EBC-C7A1-4741-A9AC-83156D227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82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rstpalette.com/Craft_themes/Nature/mexicantissuepaperflowers/mexicantissuepaperflowers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8291" y="1524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r>
              <a:rPr lang="en-US" dirty="0" smtClean="0"/>
              <a:t>Bio Inspired Design Paper Flower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3429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6427" y="4087761"/>
            <a:ext cx="3504779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857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457200"/>
            <a:ext cx="360045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283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 for flower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Liquid eye dropper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37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Discussion on what would make a good root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08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Choose Best Yarn for Task (Root System)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99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-15766"/>
            <a:ext cx="3848100" cy="6841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136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5934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www.firstpalette.com/Craft_themes/Nature/mexicantissuepaperflowers/mexicantissuepaperflowers.html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869950"/>
            <a:ext cx="5524500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780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 a paper flower with a stem</a:t>
            </a:r>
          </a:p>
          <a:p>
            <a:r>
              <a:rPr lang="en-US" dirty="0" smtClean="0"/>
              <a:t>The flower is to have a “Tie Dyed” look like the natural flower </a:t>
            </a:r>
          </a:p>
        </p:txBody>
      </p:sp>
    </p:spTree>
    <p:extLst>
      <p:ext uri="{BB962C8B-B14F-4D97-AF65-F5344CB8AC3E}">
        <p14:creationId xmlns:p14="http://schemas.microsoft.com/office/powerpoint/2010/main" val="163561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766"/>
            <a:ext cx="4916753" cy="6842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400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11243"/>
            <a:ext cx="5715000" cy="706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70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8178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999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Lesson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ea typeface="MS Mincho"/>
                <a:cs typeface="Times New Roman"/>
              </a:rPr>
              <a:t>Identify </a:t>
            </a:r>
            <a:r>
              <a:rPr lang="en-US" dirty="0">
                <a:ea typeface="MS Mincho"/>
                <a:cs typeface="Times New Roman"/>
              </a:rPr>
              <a:t>the common structures of a plant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ea typeface="MS Mincho"/>
                <a:cs typeface="Times New Roman"/>
              </a:rPr>
              <a:t>Understand </a:t>
            </a:r>
            <a:r>
              <a:rPr lang="en-US" dirty="0">
                <a:ea typeface="MS Mincho"/>
                <a:cs typeface="Times New Roman"/>
              </a:rPr>
              <a:t>how these common plant elements function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ea typeface="MS Mincho"/>
                <a:cs typeface="Times New Roman"/>
              </a:rPr>
              <a:t>Describe </a:t>
            </a:r>
            <a:r>
              <a:rPr lang="en-US" dirty="0">
                <a:ea typeface="MS Mincho"/>
                <a:cs typeface="Times New Roman"/>
              </a:rPr>
              <a:t>how the flower was colored through capillary action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ea typeface="MS Mincho"/>
                <a:cs typeface="Times New Roman"/>
              </a:rPr>
              <a:t>Design </a:t>
            </a:r>
            <a:r>
              <a:rPr lang="en-US" dirty="0">
                <a:ea typeface="MS Mincho"/>
                <a:cs typeface="Times New Roman"/>
              </a:rPr>
              <a:t>a root system that uses wicking/capillary action to dye a </a:t>
            </a:r>
            <a:r>
              <a:rPr lang="en-US" dirty="0" smtClean="0">
                <a:ea typeface="MS Mincho"/>
                <a:cs typeface="Times New Roman"/>
              </a:rPr>
              <a:t>paper flower</a:t>
            </a:r>
            <a:r>
              <a:rPr lang="en-US" dirty="0">
                <a:ea typeface="MS Mincho"/>
                <a:cs typeface="Times New Roman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7947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8178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896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55" y="698911"/>
            <a:ext cx="9057094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3347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http://www.orlandofamilymagazine.com/wp-content/uploads/2014/03/flowers.jpg</a:t>
            </a:r>
          </a:p>
        </p:txBody>
      </p:sp>
    </p:spTree>
    <p:extLst>
      <p:ext uri="{BB962C8B-B14F-4D97-AF65-F5344CB8AC3E}">
        <p14:creationId xmlns:p14="http://schemas.microsoft.com/office/powerpoint/2010/main" val="3006276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Times New Roman"/>
                <a:ea typeface="Times New Roman"/>
              </a:rPr>
              <a:t>Indiana </a:t>
            </a:r>
            <a:r>
              <a:rPr lang="en-US" b="1" dirty="0" smtClean="0">
                <a:latin typeface="Times New Roman"/>
                <a:ea typeface="Times New Roman"/>
              </a:rPr>
              <a:t>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latin typeface="Times New Roman"/>
                <a:ea typeface="Times New Roman"/>
              </a:rPr>
              <a:t>Primary</a:t>
            </a:r>
            <a:endParaRPr lang="en-US" sz="2400" dirty="0">
              <a:latin typeface="Times New Roman"/>
              <a:ea typeface="Times New Roman"/>
            </a:endParaRPr>
          </a:p>
          <a:p>
            <a:pPr lvl="0">
              <a:spcBef>
                <a:spcPts val="0"/>
              </a:spcBef>
              <a:buFont typeface="Wingdings 2"/>
              <a:buChar char=""/>
              <a:tabLst>
                <a:tab pos="457200" algn="l"/>
              </a:tabLst>
            </a:pPr>
            <a:r>
              <a:rPr lang="en-US" sz="2400" b="1" dirty="0">
                <a:solidFill>
                  <a:srgbClr val="000000"/>
                </a:solidFill>
                <a:latin typeface="Times New Roman"/>
                <a:ea typeface="MS Mincho"/>
              </a:rPr>
              <a:t>Life Sciences  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MS Mincho"/>
              </a:rPr>
              <a:t>3.3.1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MS Mincho"/>
              </a:rPr>
              <a:t> </a:t>
            </a:r>
            <a:endParaRPr lang="en-US" sz="2400" dirty="0">
              <a:solidFill>
                <a:srgbClr val="000000"/>
              </a:solidFill>
              <a:latin typeface="Times New Roman"/>
              <a:ea typeface="MS Mincho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Times New Roman"/>
                <a:ea typeface="Times New Roman"/>
              </a:rPr>
              <a:t>Identify </a:t>
            </a:r>
            <a:r>
              <a:rPr lang="en-US" sz="2400" dirty="0">
                <a:latin typeface="Times New Roman"/>
                <a:ea typeface="Times New Roman"/>
              </a:rPr>
              <a:t>the common structures of a plant including its roots, stems, leaves, </a:t>
            </a:r>
            <a:r>
              <a:rPr lang="en-US" sz="2400" dirty="0" smtClean="0">
                <a:latin typeface="Times New Roman"/>
                <a:ea typeface="Times New Roman"/>
              </a:rPr>
              <a:t>and flowers</a:t>
            </a:r>
            <a:endParaRPr lang="en-US" sz="2400" dirty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4762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Planned outdoor </a:t>
            </a:r>
            <a:r>
              <a:rPr lang="en-US" dirty="0"/>
              <a:t>e</a:t>
            </a:r>
            <a:r>
              <a:rPr lang="en-US" dirty="0" smtClean="0"/>
              <a:t>vent at high </a:t>
            </a:r>
            <a:r>
              <a:rPr lang="en-US" dirty="0"/>
              <a:t>s</a:t>
            </a:r>
            <a:r>
              <a:rPr lang="en-US" dirty="0" smtClean="0"/>
              <a:t>chool has to be relocated </a:t>
            </a:r>
            <a:r>
              <a:rPr lang="en-US" dirty="0"/>
              <a:t>i</a:t>
            </a:r>
            <a:r>
              <a:rPr lang="en-US" dirty="0" smtClean="0"/>
              <a:t>nside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1600200"/>
            <a:ext cx="5334000" cy="4322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263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Bio-Inspired</a:t>
            </a:r>
            <a:br>
              <a:rPr lang="en-US" dirty="0" smtClean="0"/>
            </a:br>
            <a:r>
              <a:rPr lang="en-US" dirty="0" smtClean="0"/>
              <a:t>Looking to Nature for Design Ideas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2245" y="2067668"/>
            <a:ext cx="3001756" cy="3604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76200" y="5439102"/>
            <a:ext cx="2447047" cy="141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78581"/>
            <a:ext cx="2480695" cy="1860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65040"/>
            <a:ext cx="2480695" cy="165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19400" y="2067668"/>
            <a:ext cx="308665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6622" y="1528520"/>
            <a:ext cx="10907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Velcro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947734" y="1528520"/>
            <a:ext cx="2836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Razor Clam Digger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0" y="1522530"/>
            <a:ext cx="3123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Mercedes / Box Fish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47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</a:t>
            </a:r>
            <a:r>
              <a:rPr lang="en-US" dirty="0" smtClean="0"/>
              <a:t> Plant’s Root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21585"/>
            <a:ext cx="7391400" cy="5536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454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763000" cy="4525963"/>
          </a:xfrm>
        </p:spPr>
        <p:txBody>
          <a:bodyPr>
            <a:noAutofit/>
          </a:bodyPr>
          <a:lstStyle/>
          <a:p>
            <a:r>
              <a:rPr lang="en-US" sz="2600" b="1" dirty="0"/>
              <a:t>Problem</a:t>
            </a:r>
            <a:r>
              <a:rPr lang="en-US" sz="2600" dirty="0"/>
              <a:t>: Design a dyed </a:t>
            </a:r>
            <a:r>
              <a:rPr lang="en-US" sz="2600" dirty="0" smtClean="0"/>
              <a:t>flower similar to real flower</a:t>
            </a:r>
            <a:endParaRPr lang="en-US" sz="2600" dirty="0"/>
          </a:p>
          <a:p>
            <a:r>
              <a:rPr lang="en-US" sz="2600" b="1" dirty="0"/>
              <a:t>Setting</a:t>
            </a:r>
            <a:r>
              <a:rPr lang="en-US" sz="2600" b="1" dirty="0" smtClean="0"/>
              <a:t>:</a:t>
            </a:r>
            <a:r>
              <a:rPr lang="en-US" sz="2600" dirty="0" smtClean="0"/>
              <a:t> Special event</a:t>
            </a:r>
            <a:endParaRPr lang="en-US" sz="2600" dirty="0"/>
          </a:p>
          <a:p>
            <a:r>
              <a:rPr lang="en-US" sz="2600" b="1" dirty="0"/>
              <a:t>Goal:</a:t>
            </a:r>
            <a:r>
              <a:rPr lang="en-US" sz="2600" dirty="0"/>
              <a:t> The goal is to have a better understanding of common structures of a plant including its roots, stems</a:t>
            </a:r>
            <a:r>
              <a:rPr lang="en-US" sz="2600" dirty="0" smtClean="0"/>
              <a:t>, and flowers</a:t>
            </a:r>
            <a:endParaRPr lang="en-US" sz="2600" dirty="0"/>
          </a:p>
          <a:p>
            <a:r>
              <a:rPr lang="en-US" sz="2600" b="1" dirty="0"/>
              <a:t>Who is the client:  </a:t>
            </a:r>
            <a:r>
              <a:rPr lang="en-US" sz="2600" dirty="0"/>
              <a:t>Student council members needing flowers for their event</a:t>
            </a:r>
          </a:p>
          <a:p>
            <a:r>
              <a:rPr lang="en-US" sz="2600" b="1" dirty="0"/>
              <a:t>End-User:</a:t>
            </a:r>
            <a:r>
              <a:rPr lang="en-US" sz="2600" dirty="0"/>
              <a:t> </a:t>
            </a:r>
            <a:r>
              <a:rPr lang="en-US" sz="2600" dirty="0" smtClean="0"/>
              <a:t> The </a:t>
            </a:r>
            <a:r>
              <a:rPr lang="en-US" sz="2600" dirty="0"/>
              <a:t>local community/those who will enjoy the flowers</a:t>
            </a:r>
          </a:p>
          <a:p>
            <a:r>
              <a:rPr lang="en-US" sz="2600" b="1" dirty="0"/>
              <a:t>What is the design:  </a:t>
            </a:r>
            <a:r>
              <a:rPr lang="en-US" sz="2600" dirty="0"/>
              <a:t>A bio inspired paper flower </a:t>
            </a:r>
          </a:p>
          <a:p>
            <a:r>
              <a:rPr lang="en-US" sz="2600" b="1" dirty="0"/>
              <a:t>Criteria: </a:t>
            </a:r>
            <a:r>
              <a:rPr lang="en-US" sz="2600" dirty="0"/>
              <a:t>Flower must be colored by water absorption of dye through various strings and </a:t>
            </a:r>
            <a:r>
              <a:rPr lang="en-US" sz="2600" dirty="0" smtClean="0"/>
              <a:t>yarn </a:t>
            </a:r>
            <a:r>
              <a:rPr lang="en-US" sz="2600" dirty="0" err="1" smtClean="0"/>
              <a:t>andmust</a:t>
            </a:r>
            <a:r>
              <a:rPr lang="en-US" sz="2600" dirty="0" smtClean="0"/>
              <a:t> </a:t>
            </a:r>
            <a:r>
              <a:rPr lang="en-US" sz="2600" dirty="0"/>
              <a:t>have a </a:t>
            </a:r>
            <a:r>
              <a:rPr lang="en-US" sz="2600" dirty="0" smtClean="0"/>
              <a:t>stem</a:t>
            </a:r>
            <a:endParaRPr lang="en-US" sz="2600" dirty="0"/>
          </a:p>
          <a:p>
            <a:r>
              <a:rPr lang="en-US" sz="2600" b="1" dirty="0"/>
              <a:t>Constraints:</a:t>
            </a:r>
            <a:r>
              <a:rPr lang="en-US" sz="2600" dirty="0"/>
              <a:t> Material provided, minimal time (must be ready for use within 2 days)</a:t>
            </a:r>
          </a:p>
        </p:txBody>
      </p:sp>
    </p:spTree>
    <p:extLst>
      <p:ext uri="{BB962C8B-B14F-4D97-AF65-F5344CB8AC3E}">
        <p14:creationId xmlns:p14="http://schemas.microsoft.com/office/powerpoint/2010/main" val="44000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Tie Dye a Real Flower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534400" cy="4525963"/>
          </a:xfrm>
        </p:spPr>
        <p:txBody>
          <a:bodyPr>
            <a:noAutofit/>
          </a:bodyPr>
          <a:lstStyle/>
          <a:p>
            <a:r>
              <a:rPr lang="en-US" sz="3000" dirty="0" smtClean="0"/>
              <a:t>Did the flower change colors? </a:t>
            </a:r>
          </a:p>
          <a:p>
            <a:r>
              <a:rPr lang="en-US" sz="3000" dirty="0" smtClean="0"/>
              <a:t>Where did the color come from? </a:t>
            </a:r>
          </a:p>
          <a:p>
            <a:r>
              <a:rPr lang="en-US" sz="3000" dirty="0" smtClean="0"/>
              <a:t>How was the colored water transferred from the cup the ends of the flower. 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51672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400" y="457200"/>
            <a:ext cx="360045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55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314</Words>
  <Application>Microsoft Office PowerPoint</Application>
  <PresentationFormat>On-screen Show (4:3)</PresentationFormat>
  <Paragraphs>61</Paragraphs>
  <Slides>21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MS Mincho</vt:lpstr>
      <vt:lpstr>Arial</vt:lpstr>
      <vt:lpstr>Calibri</vt:lpstr>
      <vt:lpstr>Times New Roman</vt:lpstr>
      <vt:lpstr>Wingdings 2</vt:lpstr>
      <vt:lpstr>Office Theme</vt:lpstr>
      <vt:lpstr>Bio Inspired Design Paper Flower</vt:lpstr>
      <vt:lpstr>Main Lesson Objectives</vt:lpstr>
      <vt:lpstr>Indiana Standards</vt:lpstr>
      <vt:lpstr>Planned outdoor event at high school has to be relocated inside </vt:lpstr>
      <vt:lpstr>Bio-Inspired Looking to Nature for Design Ideas</vt:lpstr>
      <vt:lpstr>A Plant’s Root System</vt:lpstr>
      <vt:lpstr>PowerPoint Presentation</vt:lpstr>
      <vt:lpstr>Tie Dye a Real Flower</vt:lpstr>
      <vt:lpstr>PowerPoint Presentation</vt:lpstr>
      <vt:lpstr>PowerPoint Presentation</vt:lpstr>
      <vt:lpstr>Material for flower</vt:lpstr>
      <vt:lpstr>Discussion on what would make a good root system</vt:lpstr>
      <vt:lpstr>Choose Best Yarn for Task (Root System)</vt:lpstr>
      <vt:lpstr>PowerPoint Presentation</vt:lpstr>
      <vt:lpstr>PowerPoint Presentation</vt:lpstr>
      <vt:lpstr>Design Task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Hubbard</dc:creator>
  <cp:lastModifiedBy>Lehman, James D.</cp:lastModifiedBy>
  <cp:revision>39</cp:revision>
  <dcterms:created xsi:type="dcterms:W3CDTF">2013-11-09T02:17:58Z</dcterms:created>
  <dcterms:modified xsi:type="dcterms:W3CDTF">2014-06-16T14:53:50Z</dcterms:modified>
</cp:coreProperties>
</file>