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9ECD-20EE-4546-8A44-0242A38F9E30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F9212-D11B-4D30-B901-A0E4DBAFF7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Common Learning Outcome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Problematic verb choice</a:t>
            </a:r>
          </a:p>
          <a:p>
            <a:r>
              <a:rPr lang="en-US" dirty="0" smtClean="0"/>
              <a:t>Too many verbs/clauses</a:t>
            </a:r>
          </a:p>
          <a:p>
            <a:r>
              <a:rPr lang="en-US" dirty="0" smtClean="0"/>
              <a:t>Not easily measurable/observable</a:t>
            </a:r>
          </a:p>
          <a:p>
            <a:r>
              <a:rPr lang="en-US" dirty="0" smtClean="0"/>
              <a:t>Unrealistic, beyond scope of class</a:t>
            </a:r>
          </a:p>
          <a:p>
            <a:r>
              <a:rPr lang="en-US" dirty="0" smtClean="0"/>
              <a:t>Overly specific</a:t>
            </a:r>
          </a:p>
          <a:p>
            <a:r>
              <a:rPr lang="en-US" dirty="0" smtClean="0"/>
              <a:t>Opinion-determinant</a:t>
            </a:r>
          </a:p>
          <a:p>
            <a:r>
              <a:rPr lang="en-US" dirty="0" smtClean="0"/>
              <a:t>Jargon</a:t>
            </a:r>
          </a:p>
          <a:p>
            <a:r>
              <a:rPr lang="en-US" dirty="0" smtClean="0"/>
              <a:t>Too many outcomes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Common Learning Outcome Problems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Learning Outcome Problems</dc:title>
  <dc:creator>nelson8</dc:creator>
  <cp:lastModifiedBy>nelson8</cp:lastModifiedBy>
  <cp:revision>1</cp:revision>
  <dcterms:created xsi:type="dcterms:W3CDTF">2011-05-17T19:39:26Z</dcterms:created>
  <dcterms:modified xsi:type="dcterms:W3CDTF">2011-05-17T19:41:22Z</dcterms:modified>
</cp:coreProperties>
</file>