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2918400" cy="43891200"/>
  <p:notesSz cx="32918400" cy="51206400"/>
  <p:defaultTextStyle>
    <a:defPPr>
      <a:defRPr lang="en-US"/>
    </a:defPPr>
    <a:lvl1pPr algn="l" rtl="0" fontAlgn="base">
      <a:spcBef>
        <a:spcPct val="0"/>
      </a:spcBef>
      <a:spcAft>
        <a:spcPct val="0"/>
      </a:spcAft>
      <a:defRPr sz="2944" kern="1200">
        <a:solidFill>
          <a:schemeClr val="tx1"/>
        </a:solidFill>
        <a:latin typeface="Helvetica" pitchFamily="2" charset="0"/>
        <a:ea typeface="ＭＳ Ｐゴシック" panose="020B0600070205080204" pitchFamily="34" charset="-128"/>
        <a:cs typeface="+mn-cs"/>
      </a:defRPr>
    </a:lvl1pPr>
    <a:lvl2pPr marL="420573" indent="60082" algn="l" rtl="0" fontAlgn="base">
      <a:spcBef>
        <a:spcPct val="0"/>
      </a:spcBef>
      <a:spcAft>
        <a:spcPct val="0"/>
      </a:spcAft>
      <a:defRPr sz="2944" kern="1200">
        <a:solidFill>
          <a:schemeClr val="tx1"/>
        </a:solidFill>
        <a:latin typeface="Helvetica" pitchFamily="2" charset="0"/>
        <a:ea typeface="ＭＳ Ｐゴシック" panose="020B0600070205080204" pitchFamily="34" charset="-128"/>
        <a:cs typeface="+mn-cs"/>
      </a:defRPr>
    </a:lvl2pPr>
    <a:lvl3pPr marL="842815" indent="118495" algn="l" rtl="0" fontAlgn="base">
      <a:spcBef>
        <a:spcPct val="0"/>
      </a:spcBef>
      <a:spcAft>
        <a:spcPct val="0"/>
      </a:spcAft>
      <a:defRPr sz="2944" kern="1200">
        <a:solidFill>
          <a:schemeClr val="tx1"/>
        </a:solidFill>
        <a:latin typeface="Helvetica" pitchFamily="2" charset="0"/>
        <a:ea typeface="ＭＳ Ｐゴシック" panose="020B0600070205080204" pitchFamily="34" charset="-128"/>
        <a:cs typeface="+mn-cs"/>
      </a:defRPr>
    </a:lvl3pPr>
    <a:lvl4pPr marL="1265056" indent="176908" algn="l" rtl="0" fontAlgn="base">
      <a:spcBef>
        <a:spcPct val="0"/>
      </a:spcBef>
      <a:spcAft>
        <a:spcPct val="0"/>
      </a:spcAft>
      <a:defRPr sz="2944" kern="1200">
        <a:solidFill>
          <a:schemeClr val="tx1"/>
        </a:solidFill>
        <a:latin typeface="Helvetica" pitchFamily="2" charset="0"/>
        <a:ea typeface="ＭＳ Ｐゴシック" panose="020B0600070205080204" pitchFamily="34" charset="-128"/>
        <a:cs typeface="+mn-cs"/>
      </a:defRPr>
    </a:lvl4pPr>
    <a:lvl5pPr marL="1687298" indent="235321" algn="l" rtl="0" fontAlgn="base">
      <a:spcBef>
        <a:spcPct val="0"/>
      </a:spcBef>
      <a:spcAft>
        <a:spcPct val="0"/>
      </a:spcAft>
      <a:defRPr sz="2944" kern="1200">
        <a:solidFill>
          <a:schemeClr val="tx1"/>
        </a:solidFill>
        <a:latin typeface="Helvetica" pitchFamily="2" charset="0"/>
        <a:ea typeface="ＭＳ Ｐゴシック" panose="020B0600070205080204" pitchFamily="34" charset="-128"/>
        <a:cs typeface="+mn-cs"/>
      </a:defRPr>
    </a:lvl5pPr>
    <a:lvl6pPr marL="2403272" algn="l" defTabSz="961309" rtl="0" eaLnBrk="1" latinLnBrk="0" hangingPunct="1">
      <a:defRPr sz="2944" kern="1200">
        <a:solidFill>
          <a:schemeClr val="tx1"/>
        </a:solidFill>
        <a:latin typeface="Helvetica" pitchFamily="2" charset="0"/>
        <a:ea typeface="ＭＳ Ｐゴシック" panose="020B0600070205080204" pitchFamily="34" charset="-128"/>
        <a:cs typeface="+mn-cs"/>
      </a:defRPr>
    </a:lvl6pPr>
    <a:lvl7pPr marL="2883926" algn="l" defTabSz="961309" rtl="0" eaLnBrk="1" latinLnBrk="0" hangingPunct="1">
      <a:defRPr sz="2944" kern="1200">
        <a:solidFill>
          <a:schemeClr val="tx1"/>
        </a:solidFill>
        <a:latin typeface="Helvetica" pitchFamily="2" charset="0"/>
        <a:ea typeface="ＭＳ Ｐゴシック" panose="020B0600070205080204" pitchFamily="34" charset="-128"/>
        <a:cs typeface="+mn-cs"/>
      </a:defRPr>
    </a:lvl7pPr>
    <a:lvl8pPr marL="3364581" algn="l" defTabSz="961309" rtl="0" eaLnBrk="1" latinLnBrk="0" hangingPunct="1">
      <a:defRPr sz="2944" kern="1200">
        <a:solidFill>
          <a:schemeClr val="tx1"/>
        </a:solidFill>
        <a:latin typeface="Helvetica" pitchFamily="2" charset="0"/>
        <a:ea typeface="ＭＳ Ｐゴシック" panose="020B0600070205080204" pitchFamily="34" charset="-128"/>
        <a:cs typeface="+mn-cs"/>
      </a:defRPr>
    </a:lvl8pPr>
    <a:lvl9pPr marL="3845235" algn="l" defTabSz="961309" rtl="0" eaLnBrk="1" latinLnBrk="0" hangingPunct="1">
      <a:defRPr sz="2944" kern="12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56" userDrawn="1">
          <p15:clr>
            <a:srgbClr val="A4A3A4"/>
          </p15:clr>
        </p15:guide>
        <p15:guide id="2" orient="horz" pos="26176" userDrawn="1">
          <p15:clr>
            <a:srgbClr val="A4A3A4"/>
          </p15:clr>
        </p15:guide>
        <p15:guide id="3" orient="horz" pos="4971" userDrawn="1">
          <p15:clr>
            <a:srgbClr val="A4A3A4"/>
          </p15:clr>
        </p15:guide>
        <p15:guide id="4" orient="horz" pos="2839" userDrawn="1">
          <p15:clr>
            <a:srgbClr val="A4A3A4"/>
          </p15:clr>
        </p15:guide>
        <p15:guide id="5" pos="4782" userDrawn="1">
          <p15:clr>
            <a:srgbClr val="A4A3A4"/>
          </p15:clr>
        </p15:guide>
        <p15:guide id="6" pos="5409" userDrawn="1">
          <p15:clr>
            <a:srgbClr val="A4A3A4"/>
          </p15:clr>
        </p15:guide>
        <p15:guide id="7" pos="9843" userDrawn="1">
          <p15:clr>
            <a:srgbClr val="A4A3A4"/>
          </p15:clr>
        </p15:guide>
        <p15:guide id="8" pos="15772" userDrawn="1">
          <p15:clr>
            <a:srgbClr val="A4A3A4"/>
          </p15:clr>
        </p15:guide>
        <p15:guide id="9" pos="740" userDrawn="1">
          <p15:clr>
            <a:srgbClr val="A4A3A4"/>
          </p15:clr>
        </p15:guide>
        <p15:guide id="10" pos="10497" userDrawn="1">
          <p15:clr>
            <a:srgbClr val="A4A3A4"/>
          </p15:clr>
        </p15:guide>
        <p15:guide id="11" pos="15148" userDrawn="1">
          <p15:clr>
            <a:srgbClr val="A4A3A4"/>
          </p15:clr>
        </p15:guide>
        <p15:guide id="12" pos="198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07"/>
  </p:normalViewPr>
  <p:slideViewPr>
    <p:cSldViewPr snapToGrid="0">
      <p:cViewPr>
        <p:scale>
          <a:sx n="40" d="100"/>
          <a:sy n="40" d="100"/>
        </p:scale>
        <p:origin x="1152" y="144"/>
      </p:cViewPr>
      <p:guideLst>
        <p:guide orient="horz" pos="956"/>
        <p:guide orient="horz" pos="26176"/>
        <p:guide orient="horz" pos="4971"/>
        <p:guide orient="horz" pos="2839"/>
        <p:guide pos="4782"/>
        <p:guide pos="5409"/>
        <p:guide pos="9843"/>
        <p:guide pos="15772"/>
        <p:guide pos="740"/>
        <p:guide pos="10497"/>
        <p:guide pos="15148"/>
        <p:guide pos="19845"/>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5570B0-171A-1047-8473-45A0E6B22868}"/>
              </a:ext>
            </a:extLst>
          </p:cNvPr>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03BEB50E-050C-B849-B36D-D90638248238}"/>
              </a:ext>
            </a:extLst>
          </p:cNvPr>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48B5DA98-2D40-004E-9987-E396B3BB963F}" type="datetime1">
              <a:rPr lang="en-US" altLang="en-US"/>
              <a:pPr/>
              <a:t>4/2/19</a:t>
            </a:fld>
            <a:endParaRPr lang="en-US" altLang="en-US"/>
          </a:p>
        </p:txBody>
      </p:sp>
      <p:sp>
        <p:nvSpPr>
          <p:cNvPr id="4" name="Slide Image Placeholder 3">
            <a:extLst>
              <a:ext uri="{FF2B5EF4-FFF2-40B4-BE49-F238E27FC236}">
                <a16:creationId xmlns:a16="http://schemas.microsoft.com/office/drawing/2014/main" id="{1E3029F9-419B-7747-B475-0AD51605BF7F}"/>
              </a:ext>
            </a:extLst>
          </p:cNvPr>
          <p:cNvSpPr>
            <a:spLocks noGrp="1" noRot="1" noChangeAspect="1"/>
          </p:cNvSpPr>
          <p:nvPr>
            <p:ph type="sldImg" idx="2"/>
          </p:nvPr>
        </p:nvSpPr>
        <p:spPr>
          <a:xfrm>
            <a:off x="9258300" y="3840163"/>
            <a:ext cx="14401800"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76A4E29B-8344-1547-BF7E-C1603D55F9BF}"/>
              </a:ext>
            </a:extLst>
          </p:cNvPr>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EC1AAFE-C793-4B47-8882-9B475108B5FC}"/>
              </a:ext>
            </a:extLst>
          </p:cNvPr>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D7A6918C-8F6A-1443-836C-99AFBEBF6EC2}"/>
              </a:ext>
            </a:extLst>
          </p:cNvPr>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34E5C58-14A5-0744-BC22-8F6706CDFB8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20573" rtl="0" eaLnBrk="0" fontAlgn="base" hangingPunct="0">
      <a:spcBef>
        <a:spcPct val="30000"/>
      </a:spcBef>
      <a:spcAft>
        <a:spcPct val="0"/>
      </a:spcAft>
      <a:defRPr sz="1156" kern="1200">
        <a:solidFill>
          <a:schemeClr val="tx1"/>
        </a:solidFill>
        <a:latin typeface="+mn-lt"/>
        <a:ea typeface="ＭＳ Ｐゴシック" pitchFamily="-111" charset="-128"/>
        <a:cs typeface="ＭＳ Ｐゴシック" pitchFamily="-111" charset="-128"/>
      </a:defRPr>
    </a:lvl1pPr>
    <a:lvl2pPr marL="420573" algn="l" defTabSz="420573" rtl="0" eaLnBrk="0" fontAlgn="base" hangingPunct="0">
      <a:spcBef>
        <a:spcPct val="30000"/>
      </a:spcBef>
      <a:spcAft>
        <a:spcPct val="0"/>
      </a:spcAft>
      <a:defRPr sz="1156" kern="1200">
        <a:solidFill>
          <a:schemeClr val="tx1"/>
        </a:solidFill>
        <a:latin typeface="+mn-lt"/>
        <a:ea typeface="ＭＳ Ｐゴシック" pitchFamily="-111" charset="-128"/>
        <a:cs typeface="+mn-cs"/>
      </a:defRPr>
    </a:lvl2pPr>
    <a:lvl3pPr marL="842815" algn="l" defTabSz="420573" rtl="0" eaLnBrk="0" fontAlgn="base" hangingPunct="0">
      <a:spcBef>
        <a:spcPct val="30000"/>
      </a:spcBef>
      <a:spcAft>
        <a:spcPct val="0"/>
      </a:spcAft>
      <a:defRPr sz="1156" kern="1200">
        <a:solidFill>
          <a:schemeClr val="tx1"/>
        </a:solidFill>
        <a:latin typeface="+mn-lt"/>
        <a:ea typeface="ＭＳ Ｐゴシック" pitchFamily="-111" charset="-128"/>
        <a:cs typeface="+mn-cs"/>
      </a:defRPr>
    </a:lvl3pPr>
    <a:lvl4pPr marL="1265056" algn="l" defTabSz="420573" rtl="0" eaLnBrk="0" fontAlgn="base" hangingPunct="0">
      <a:spcBef>
        <a:spcPct val="30000"/>
      </a:spcBef>
      <a:spcAft>
        <a:spcPct val="0"/>
      </a:spcAft>
      <a:defRPr sz="1156" kern="1200">
        <a:solidFill>
          <a:schemeClr val="tx1"/>
        </a:solidFill>
        <a:latin typeface="+mn-lt"/>
        <a:ea typeface="ＭＳ Ｐゴシック" pitchFamily="-111" charset="-128"/>
        <a:cs typeface="+mn-cs"/>
      </a:defRPr>
    </a:lvl4pPr>
    <a:lvl5pPr marL="1687298" algn="l" defTabSz="420573" rtl="0" eaLnBrk="0" fontAlgn="base" hangingPunct="0">
      <a:spcBef>
        <a:spcPct val="30000"/>
      </a:spcBef>
      <a:spcAft>
        <a:spcPct val="0"/>
      </a:spcAft>
      <a:defRPr sz="1156" kern="1200">
        <a:solidFill>
          <a:schemeClr val="tx1"/>
        </a:solidFill>
        <a:latin typeface="+mn-lt"/>
        <a:ea typeface="ＭＳ Ｐゴシック" pitchFamily="-111" charset="-128"/>
        <a:cs typeface="+mn-cs"/>
      </a:defRPr>
    </a:lvl5pPr>
    <a:lvl6pPr marL="2109976" algn="l" defTabSz="421996" rtl="0" eaLnBrk="1" latinLnBrk="0" hangingPunct="1">
      <a:defRPr sz="1156" kern="1200">
        <a:solidFill>
          <a:schemeClr val="tx1"/>
        </a:solidFill>
        <a:latin typeface="+mn-lt"/>
        <a:ea typeface="+mn-ea"/>
        <a:cs typeface="+mn-cs"/>
      </a:defRPr>
    </a:lvl6pPr>
    <a:lvl7pPr marL="2531972" algn="l" defTabSz="421996" rtl="0" eaLnBrk="1" latinLnBrk="0" hangingPunct="1">
      <a:defRPr sz="1156" kern="1200">
        <a:solidFill>
          <a:schemeClr val="tx1"/>
        </a:solidFill>
        <a:latin typeface="+mn-lt"/>
        <a:ea typeface="+mn-ea"/>
        <a:cs typeface="+mn-cs"/>
      </a:defRPr>
    </a:lvl7pPr>
    <a:lvl8pPr marL="2953966" algn="l" defTabSz="421996" rtl="0" eaLnBrk="1" latinLnBrk="0" hangingPunct="1">
      <a:defRPr sz="1156" kern="1200">
        <a:solidFill>
          <a:schemeClr val="tx1"/>
        </a:solidFill>
        <a:latin typeface="+mn-lt"/>
        <a:ea typeface="+mn-ea"/>
        <a:cs typeface="+mn-cs"/>
      </a:defRPr>
    </a:lvl8pPr>
    <a:lvl9pPr marL="3375962" algn="l" defTabSz="421996" rtl="0" eaLnBrk="1" latinLnBrk="0" hangingPunct="1">
      <a:defRPr sz="11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96A4746E-F14E-B44D-9F07-DE329FC848B8}"/>
              </a:ext>
            </a:extLst>
          </p:cNvPr>
          <p:cNvSpPr>
            <a:spLocks noGrp="1" noRot="1" noChangeAspect="1"/>
          </p:cNvSpPr>
          <p:nvPr>
            <p:ph type="sldImg"/>
          </p:nvPr>
        </p:nvSpPr>
        <p:spPr bwMode="auto">
          <a:xfrm>
            <a:off x="9258300" y="3840163"/>
            <a:ext cx="14401800" cy="19202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53593C0A-F03C-8A42-A532-1F27357C22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9600" dirty="0">
              <a:solidFill>
                <a:srgbClr val="000000"/>
              </a:solidFill>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02ECB74F-DF76-5446-95FA-6AFEF37383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Helvetica" pitchFamily="2" charset="0"/>
                <a:ea typeface="ＭＳ Ｐゴシック" panose="020B0600070205080204" pitchFamily="34" charset="-128"/>
              </a:defRPr>
            </a:lvl1pPr>
            <a:lvl2pPr marL="742950" indent="-285750" eaLnBrk="0" hangingPunct="0">
              <a:defRPr sz="2800">
                <a:solidFill>
                  <a:schemeClr val="tx1"/>
                </a:solidFill>
                <a:latin typeface="Helvetica" pitchFamily="2" charset="0"/>
                <a:ea typeface="ＭＳ Ｐゴシック" panose="020B0600070205080204" pitchFamily="34" charset="-128"/>
              </a:defRPr>
            </a:lvl2pPr>
            <a:lvl3pPr marL="1143000" indent="-228600" eaLnBrk="0" hangingPunct="0">
              <a:defRPr sz="2800">
                <a:solidFill>
                  <a:schemeClr val="tx1"/>
                </a:solidFill>
                <a:latin typeface="Helvetica" pitchFamily="2" charset="0"/>
                <a:ea typeface="ＭＳ Ｐゴシック" panose="020B0600070205080204" pitchFamily="34" charset="-128"/>
              </a:defRPr>
            </a:lvl3pPr>
            <a:lvl4pPr marL="1600200" indent="-228600" eaLnBrk="0" hangingPunct="0">
              <a:defRPr sz="2800">
                <a:solidFill>
                  <a:schemeClr val="tx1"/>
                </a:solidFill>
                <a:latin typeface="Helvetica" pitchFamily="2" charset="0"/>
                <a:ea typeface="ＭＳ Ｐゴシック" panose="020B0600070205080204" pitchFamily="34" charset="-128"/>
              </a:defRPr>
            </a:lvl4pPr>
            <a:lvl5pPr marL="2057400" indent="-228600" eaLnBrk="0" hangingPunct="0">
              <a:defRPr sz="28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eaLnBrk="1" hangingPunct="1"/>
            <a:fld id="{655E7B1F-54D2-DB41-A804-67ACA431ECA0}"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681" y="13635570"/>
            <a:ext cx="27981048" cy="9406467"/>
          </a:xfrm>
        </p:spPr>
        <p:txBody>
          <a:bodyPr/>
          <a:lstStyle/>
          <a:p>
            <a:r>
              <a:rPr lang="en-US"/>
              <a:t>Click to edit Master title style</a:t>
            </a:r>
          </a:p>
        </p:txBody>
      </p:sp>
      <p:sp>
        <p:nvSpPr>
          <p:cNvPr id="3" name="Subtitle 2"/>
          <p:cNvSpPr>
            <a:spLocks noGrp="1"/>
          </p:cNvSpPr>
          <p:nvPr>
            <p:ph type="subTitle" idx="1"/>
          </p:nvPr>
        </p:nvSpPr>
        <p:spPr>
          <a:xfrm>
            <a:off x="4937354" y="24870837"/>
            <a:ext cx="23043696" cy="11218334"/>
          </a:xfrm>
        </p:spPr>
        <p:txBody>
          <a:bodyPr/>
          <a:lstStyle>
            <a:lvl1pPr marL="0" indent="0" algn="ctr">
              <a:buNone/>
              <a:defRPr/>
            </a:lvl1pPr>
            <a:lvl2pPr marL="411680" indent="0" algn="ctr">
              <a:buNone/>
              <a:defRPr/>
            </a:lvl2pPr>
            <a:lvl3pPr marL="823358" indent="0" algn="ctr">
              <a:buNone/>
              <a:defRPr/>
            </a:lvl3pPr>
            <a:lvl4pPr marL="1235037" indent="0" algn="ctr">
              <a:buNone/>
              <a:defRPr/>
            </a:lvl4pPr>
            <a:lvl5pPr marL="1646717" indent="0" algn="ctr">
              <a:buNone/>
              <a:defRPr/>
            </a:lvl5pPr>
            <a:lvl6pPr marL="2058396" indent="0" algn="ctr">
              <a:buNone/>
              <a:defRPr/>
            </a:lvl6pPr>
            <a:lvl7pPr marL="2470076" indent="0" algn="ctr">
              <a:buNone/>
              <a:defRPr/>
            </a:lvl7pPr>
            <a:lvl8pPr marL="2881753" indent="0" algn="ctr">
              <a:buNone/>
              <a:defRPr/>
            </a:lvl8pPr>
            <a:lvl9pPr marL="329343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C80D035-7DE8-0149-A17E-1BB0F428BC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67E843-DB17-9148-9993-AD64BA9631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588162-CBC9-E245-831C-74866F904D67}"/>
              </a:ext>
            </a:extLst>
          </p:cNvPr>
          <p:cNvSpPr>
            <a:spLocks noGrp="1" noChangeArrowheads="1"/>
          </p:cNvSpPr>
          <p:nvPr>
            <p:ph type="sldNum" sz="quarter" idx="12"/>
          </p:nvPr>
        </p:nvSpPr>
        <p:spPr>
          <a:ln/>
        </p:spPr>
        <p:txBody>
          <a:bodyPr/>
          <a:lstStyle>
            <a:lvl1pPr>
              <a:defRPr/>
            </a:lvl1pPr>
          </a:lstStyle>
          <a:p>
            <a:fld id="{9CC9FF1F-422C-3C4E-A461-72066069D3BF}" type="slidenum">
              <a:rPr lang="en-US" altLang="en-US"/>
              <a:pPr/>
              <a:t>‹#›</a:t>
            </a:fld>
            <a:endParaRPr lang="en-US" altLang="en-US"/>
          </a:p>
        </p:txBody>
      </p:sp>
    </p:spTree>
    <p:extLst>
      <p:ext uri="{BB962C8B-B14F-4D97-AF65-F5344CB8AC3E}">
        <p14:creationId xmlns:p14="http://schemas.microsoft.com/office/powerpoint/2010/main" val="316617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4CC42E-DEAD-9F4B-A0E9-5E126313D6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87A96CF-F6E2-B44E-B05E-ED1A925610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8885B3-81A1-FC4B-8BA4-AD023801CF38}"/>
              </a:ext>
            </a:extLst>
          </p:cNvPr>
          <p:cNvSpPr>
            <a:spLocks noGrp="1" noChangeArrowheads="1"/>
          </p:cNvSpPr>
          <p:nvPr>
            <p:ph type="sldNum" sz="quarter" idx="12"/>
          </p:nvPr>
        </p:nvSpPr>
        <p:spPr>
          <a:ln/>
        </p:spPr>
        <p:txBody>
          <a:bodyPr/>
          <a:lstStyle>
            <a:lvl1pPr>
              <a:defRPr/>
            </a:lvl1pPr>
          </a:lstStyle>
          <a:p>
            <a:fld id="{9DB41843-362F-1C4C-9C24-5DF522205F71}" type="slidenum">
              <a:rPr lang="en-US" altLang="en-US"/>
              <a:pPr/>
              <a:t>‹#›</a:t>
            </a:fld>
            <a:endParaRPr lang="en-US" altLang="en-US"/>
          </a:p>
        </p:txBody>
      </p:sp>
    </p:spTree>
    <p:extLst>
      <p:ext uri="{BB962C8B-B14F-4D97-AF65-F5344CB8AC3E}">
        <p14:creationId xmlns:p14="http://schemas.microsoft.com/office/powerpoint/2010/main" val="254318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4976" y="3901019"/>
            <a:ext cx="6994751" cy="351133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8676" y="3901019"/>
            <a:ext cx="20888326" cy="35113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A02539-249A-1143-A4C2-7324081389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F7DACB-526C-BE4E-B1AC-ABE29F67A5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58EBF8-066F-6C47-958F-131E44D7A336}"/>
              </a:ext>
            </a:extLst>
          </p:cNvPr>
          <p:cNvSpPr>
            <a:spLocks noGrp="1" noChangeArrowheads="1"/>
          </p:cNvSpPr>
          <p:nvPr>
            <p:ph type="sldNum" sz="quarter" idx="12"/>
          </p:nvPr>
        </p:nvSpPr>
        <p:spPr>
          <a:ln/>
        </p:spPr>
        <p:txBody>
          <a:bodyPr/>
          <a:lstStyle>
            <a:lvl1pPr>
              <a:defRPr/>
            </a:lvl1pPr>
          </a:lstStyle>
          <a:p>
            <a:fld id="{7683F349-FE3B-8D45-8140-18E2786E9232}" type="slidenum">
              <a:rPr lang="en-US" altLang="en-US"/>
              <a:pPr/>
              <a:t>‹#›</a:t>
            </a:fld>
            <a:endParaRPr lang="en-US" altLang="en-US"/>
          </a:p>
        </p:txBody>
      </p:sp>
    </p:spTree>
    <p:extLst>
      <p:ext uri="{BB962C8B-B14F-4D97-AF65-F5344CB8AC3E}">
        <p14:creationId xmlns:p14="http://schemas.microsoft.com/office/powerpoint/2010/main" val="22170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877ABE-2FC4-7245-A625-AA1693488B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1B04D1-95F1-0D45-8347-8CB27C1F08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8AA0C0B-7E14-B44E-A459-8D0A7706AB83}"/>
              </a:ext>
            </a:extLst>
          </p:cNvPr>
          <p:cNvSpPr>
            <a:spLocks noGrp="1" noChangeArrowheads="1"/>
          </p:cNvSpPr>
          <p:nvPr>
            <p:ph type="sldNum" sz="quarter" idx="12"/>
          </p:nvPr>
        </p:nvSpPr>
        <p:spPr>
          <a:ln/>
        </p:spPr>
        <p:txBody>
          <a:bodyPr/>
          <a:lstStyle>
            <a:lvl1pPr>
              <a:defRPr/>
            </a:lvl1pPr>
          </a:lstStyle>
          <a:p>
            <a:fld id="{1C2C41AE-EA2C-A544-A782-E3FAFC6716BE}" type="slidenum">
              <a:rPr lang="en-US" altLang="en-US"/>
              <a:pPr/>
              <a:t>‹#›</a:t>
            </a:fld>
            <a:endParaRPr lang="en-US" altLang="en-US"/>
          </a:p>
        </p:txBody>
      </p:sp>
    </p:spTree>
    <p:extLst>
      <p:ext uri="{BB962C8B-B14F-4D97-AF65-F5344CB8AC3E}">
        <p14:creationId xmlns:p14="http://schemas.microsoft.com/office/powerpoint/2010/main" val="287410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9" y="28204588"/>
            <a:ext cx="27981048" cy="8716434"/>
          </a:xfrm>
        </p:spPr>
        <p:txBody>
          <a:bodyPr anchor="t"/>
          <a:lstStyle>
            <a:lvl1pPr algn="l">
              <a:defRPr sz="3590" b="1" cap="all"/>
            </a:lvl1pPr>
          </a:lstStyle>
          <a:p>
            <a:r>
              <a:rPr lang="en-US"/>
              <a:t>Click to edit Master title style</a:t>
            </a:r>
          </a:p>
        </p:txBody>
      </p:sp>
      <p:sp>
        <p:nvSpPr>
          <p:cNvPr id="3" name="Text Placeholder 2"/>
          <p:cNvSpPr>
            <a:spLocks noGrp="1"/>
          </p:cNvSpPr>
          <p:nvPr>
            <p:ph type="body" idx="1"/>
          </p:nvPr>
        </p:nvSpPr>
        <p:spPr>
          <a:xfrm>
            <a:off x="2600329" y="18603386"/>
            <a:ext cx="27981048" cy="9601200"/>
          </a:xfrm>
        </p:spPr>
        <p:txBody>
          <a:bodyPr anchor="b"/>
          <a:lstStyle>
            <a:lvl1pPr marL="0" indent="0">
              <a:buNone/>
              <a:defRPr sz="1846"/>
            </a:lvl1pPr>
            <a:lvl2pPr marL="411680" indent="0">
              <a:buNone/>
              <a:defRPr sz="1641"/>
            </a:lvl2pPr>
            <a:lvl3pPr marL="823358" indent="0">
              <a:buNone/>
              <a:defRPr sz="1436"/>
            </a:lvl3pPr>
            <a:lvl4pPr marL="1235037" indent="0">
              <a:buNone/>
              <a:defRPr sz="1231"/>
            </a:lvl4pPr>
            <a:lvl5pPr marL="1646717" indent="0">
              <a:buNone/>
              <a:defRPr sz="1231"/>
            </a:lvl5pPr>
            <a:lvl6pPr marL="2058396" indent="0">
              <a:buNone/>
              <a:defRPr sz="1231"/>
            </a:lvl6pPr>
            <a:lvl7pPr marL="2470076" indent="0">
              <a:buNone/>
              <a:defRPr sz="1231"/>
            </a:lvl7pPr>
            <a:lvl8pPr marL="2881753" indent="0">
              <a:buNone/>
              <a:defRPr sz="1231"/>
            </a:lvl8pPr>
            <a:lvl9pPr marL="3293433" indent="0">
              <a:buNone/>
              <a:defRPr sz="1231"/>
            </a:lvl9pPr>
          </a:lstStyle>
          <a:p>
            <a:pPr lvl="0"/>
            <a:r>
              <a:rPr lang="en-US"/>
              <a:t>Click to edit Master text styles</a:t>
            </a:r>
          </a:p>
        </p:txBody>
      </p:sp>
      <p:sp>
        <p:nvSpPr>
          <p:cNvPr id="4" name="Rectangle 4">
            <a:extLst>
              <a:ext uri="{FF2B5EF4-FFF2-40B4-BE49-F238E27FC236}">
                <a16:creationId xmlns:a16="http://schemas.microsoft.com/office/drawing/2014/main" id="{157C49BA-A51B-7142-85DD-A4565196C0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09632C-FEF5-304B-9E97-7B86516B2A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EFE0A1-5FF3-B544-8C67-058437342F18}"/>
              </a:ext>
            </a:extLst>
          </p:cNvPr>
          <p:cNvSpPr>
            <a:spLocks noGrp="1" noChangeArrowheads="1"/>
          </p:cNvSpPr>
          <p:nvPr>
            <p:ph type="sldNum" sz="quarter" idx="12"/>
          </p:nvPr>
        </p:nvSpPr>
        <p:spPr>
          <a:ln/>
        </p:spPr>
        <p:txBody>
          <a:bodyPr/>
          <a:lstStyle>
            <a:lvl1pPr>
              <a:defRPr/>
            </a:lvl1pPr>
          </a:lstStyle>
          <a:p>
            <a:fld id="{B978C57F-8627-3249-BD78-7194216CA594}" type="slidenum">
              <a:rPr lang="en-US" altLang="en-US"/>
              <a:pPr/>
              <a:t>‹#›</a:t>
            </a:fld>
            <a:endParaRPr lang="en-US" altLang="en-US"/>
          </a:p>
        </p:txBody>
      </p:sp>
    </p:spTree>
    <p:extLst>
      <p:ext uri="{BB962C8B-B14F-4D97-AF65-F5344CB8AC3E}">
        <p14:creationId xmlns:p14="http://schemas.microsoft.com/office/powerpoint/2010/main" val="156758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68681" y="12680955"/>
            <a:ext cx="13941538" cy="26333448"/>
          </a:xfrm>
        </p:spPr>
        <p:txBody>
          <a:bodyPr/>
          <a:lstStyle>
            <a:lvl1pPr>
              <a:defRPr sz="2564"/>
            </a:lvl1pPr>
            <a:lvl2pPr>
              <a:defRPr sz="2154"/>
            </a:lvl2pPr>
            <a:lvl3pPr>
              <a:defRPr sz="1846"/>
            </a:lvl3pPr>
            <a:lvl4pPr>
              <a:defRPr sz="1641"/>
            </a:lvl4pPr>
            <a:lvl5pPr>
              <a:defRPr sz="1641"/>
            </a:lvl5pPr>
            <a:lvl6pPr>
              <a:defRPr sz="1641"/>
            </a:lvl6pPr>
            <a:lvl7pPr>
              <a:defRPr sz="1641"/>
            </a:lvl7pPr>
            <a:lvl8pPr>
              <a:defRPr sz="1641"/>
            </a:lvl8pPr>
            <a:lvl9pPr>
              <a:defRPr sz="16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08187" y="12680955"/>
            <a:ext cx="13941538" cy="26333448"/>
          </a:xfrm>
        </p:spPr>
        <p:txBody>
          <a:bodyPr/>
          <a:lstStyle>
            <a:lvl1pPr>
              <a:defRPr sz="2564"/>
            </a:lvl1pPr>
            <a:lvl2pPr>
              <a:defRPr sz="2154"/>
            </a:lvl2pPr>
            <a:lvl3pPr>
              <a:defRPr sz="1846"/>
            </a:lvl3pPr>
            <a:lvl4pPr>
              <a:defRPr sz="1641"/>
            </a:lvl4pPr>
            <a:lvl5pPr>
              <a:defRPr sz="1641"/>
            </a:lvl5pPr>
            <a:lvl6pPr>
              <a:defRPr sz="1641"/>
            </a:lvl6pPr>
            <a:lvl7pPr>
              <a:defRPr sz="1641"/>
            </a:lvl7pPr>
            <a:lvl8pPr>
              <a:defRPr sz="1641"/>
            </a:lvl8pPr>
            <a:lvl9pPr>
              <a:defRPr sz="16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561740D-C245-D147-93DD-019193C375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3B1044-F84B-3947-B30B-00E12E14F3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1EC45B-475E-A64F-A733-A8A82F0FE5ED}"/>
              </a:ext>
            </a:extLst>
          </p:cNvPr>
          <p:cNvSpPr>
            <a:spLocks noGrp="1" noChangeArrowheads="1"/>
          </p:cNvSpPr>
          <p:nvPr>
            <p:ph type="sldNum" sz="quarter" idx="12"/>
          </p:nvPr>
        </p:nvSpPr>
        <p:spPr>
          <a:ln/>
        </p:spPr>
        <p:txBody>
          <a:bodyPr/>
          <a:lstStyle>
            <a:lvl1pPr>
              <a:defRPr/>
            </a:lvl1pPr>
          </a:lstStyle>
          <a:p>
            <a:fld id="{09EF4163-E90A-614C-9369-7302850EFB22}" type="slidenum">
              <a:rPr lang="en-US" altLang="en-US"/>
              <a:pPr/>
              <a:t>‹#›</a:t>
            </a:fld>
            <a:endParaRPr lang="en-US" altLang="en-US"/>
          </a:p>
        </p:txBody>
      </p:sp>
    </p:spTree>
    <p:extLst>
      <p:ext uri="{BB962C8B-B14F-4D97-AF65-F5344CB8AC3E}">
        <p14:creationId xmlns:p14="http://schemas.microsoft.com/office/powerpoint/2010/main" val="1923573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127" y="1756833"/>
            <a:ext cx="29626152" cy="7315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126" y="9825569"/>
            <a:ext cx="14544675" cy="4093634"/>
          </a:xfrm>
        </p:spPr>
        <p:txBody>
          <a:bodyPr anchor="b"/>
          <a:lstStyle>
            <a:lvl1pPr marL="0" indent="0">
              <a:buNone/>
              <a:defRPr sz="2154" b="1"/>
            </a:lvl1pPr>
            <a:lvl2pPr marL="411680" indent="0">
              <a:buNone/>
              <a:defRPr sz="1846" b="1"/>
            </a:lvl2pPr>
            <a:lvl3pPr marL="823358" indent="0">
              <a:buNone/>
              <a:defRPr sz="1641" b="1"/>
            </a:lvl3pPr>
            <a:lvl4pPr marL="1235037" indent="0">
              <a:buNone/>
              <a:defRPr sz="1436" b="1"/>
            </a:lvl4pPr>
            <a:lvl5pPr marL="1646717" indent="0">
              <a:buNone/>
              <a:defRPr sz="1436" b="1"/>
            </a:lvl5pPr>
            <a:lvl6pPr marL="2058396" indent="0">
              <a:buNone/>
              <a:defRPr sz="1436" b="1"/>
            </a:lvl6pPr>
            <a:lvl7pPr marL="2470076" indent="0">
              <a:buNone/>
              <a:defRPr sz="1436" b="1"/>
            </a:lvl7pPr>
            <a:lvl8pPr marL="2881753" indent="0">
              <a:buNone/>
              <a:defRPr sz="1436" b="1"/>
            </a:lvl8pPr>
            <a:lvl9pPr marL="3293433" indent="0">
              <a:buNone/>
              <a:defRPr sz="1436" b="1"/>
            </a:lvl9pPr>
          </a:lstStyle>
          <a:p>
            <a:pPr lvl="0"/>
            <a:r>
              <a:rPr lang="en-US"/>
              <a:t>Click to edit Master text styles</a:t>
            </a:r>
          </a:p>
        </p:txBody>
      </p:sp>
      <p:sp>
        <p:nvSpPr>
          <p:cNvPr id="4" name="Content Placeholder 3"/>
          <p:cNvSpPr>
            <a:spLocks noGrp="1"/>
          </p:cNvSpPr>
          <p:nvPr>
            <p:ph sz="half" idx="2"/>
          </p:nvPr>
        </p:nvSpPr>
        <p:spPr>
          <a:xfrm>
            <a:off x="1646126" y="13919205"/>
            <a:ext cx="14544675" cy="25287817"/>
          </a:xfrm>
        </p:spPr>
        <p:txBody>
          <a:bodyPr/>
          <a:lstStyle>
            <a:lvl1pPr>
              <a:defRPr sz="2154"/>
            </a:lvl1pPr>
            <a:lvl2pPr>
              <a:defRPr sz="1846"/>
            </a:lvl2pPr>
            <a:lvl3pPr>
              <a:defRPr sz="1641"/>
            </a:lvl3pPr>
            <a:lvl4pPr>
              <a:defRPr sz="1436"/>
            </a:lvl4pPr>
            <a:lvl5pPr>
              <a:defRPr sz="1436"/>
            </a:lvl5pPr>
            <a:lvl6pPr>
              <a:defRPr sz="1436"/>
            </a:lvl6pPr>
            <a:lvl7pPr>
              <a:defRPr sz="1436"/>
            </a:lvl7pPr>
            <a:lvl8pPr>
              <a:defRPr sz="1436"/>
            </a:lvl8pPr>
            <a:lvl9pPr>
              <a:defRPr sz="14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497" y="9825569"/>
            <a:ext cx="14549779" cy="4093634"/>
          </a:xfrm>
        </p:spPr>
        <p:txBody>
          <a:bodyPr anchor="b"/>
          <a:lstStyle>
            <a:lvl1pPr marL="0" indent="0">
              <a:buNone/>
              <a:defRPr sz="2154" b="1"/>
            </a:lvl1pPr>
            <a:lvl2pPr marL="411680" indent="0">
              <a:buNone/>
              <a:defRPr sz="1846" b="1"/>
            </a:lvl2pPr>
            <a:lvl3pPr marL="823358" indent="0">
              <a:buNone/>
              <a:defRPr sz="1641" b="1"/>
            </a:lvl3pPr>
            <a:lvl4pPr marL="1235037" indent="0">
              <a:buNone/>
              <a:defRPr sz="1436" b="1"/>
            </a:lvl4pPr>
            <a:lvl5pPr marL="1646717" indent="0">
              <a:buNone/>
              <a:defRPr sz="1436" b="1"/>
            </a:lvl5pPr>
            <a:lvl6pPr marL="2058396" indent="0">
              <a:buNone/>
              <a:defRPr sz="1436" b="1"/>
            </a:lvl6pPr>
            <a:lvl7pPr marL="2470076" indent="0">
              <a:buNone/>
              <a:defRPr sz="1436" b="1"/>
            </a:lvl7pPr>
            <a:lvl8pPr marL="2881753" indent="0">
              <a:buNone/>
              <a:defRPr sz="1436" b="1"/>
            </a:lvl8pPr>
            <a:lvl9pPr marL="3293433" indent="0">
              <a:buNone/>
              <a:defRPr sz="1436" b="1"/>
            </a:lvl9pPr>
          </a:lstStyle>
          <a:p>
            <a:pPr lvl="0"/>
            <a:r>
              <a:rPr lang="en-US"/>
              <a:t>Click to edit Master text styles</a:t>
            </a:r>
          </a:p>
        </p:txBody>
      </p:sp>
      <p:sp>
        <p:nvSpPr>
          <p:cNvPr id="6" name="Content Placeholder 5"/>
          <p:cNvSpPr>
            <a:spLocks noGrp="1"/>
          </p:cNvSpPr>
          <p:nvPr>
            <p:ph sz="quarter" idx="4"/>
          </p:nvPr>
        </p:nvSpPr>
        <p:spPr>
          <a:xfrm>
            <a:off x="16722497" y="13919205"/>
            <a:ext cx="14549779" cy="25287817"/>
          </a:xfrm>
        </p:spPr>
        <p:txBody>
          <a:bodyPr/>
          <a:lstStyle>
            <a:lvl1pPr>
              <a:defRPr sz="2154"/>
            </a:lvl1pPr>
            <a:lvl2pPr>
              <a:defRPr sz="1846"/>
            </a:lvl2pPr>
            <a:lvl3pPr>
              <a:defRPr sz="1641"/>
            </a:lvl3pPr>
            <a:lvl4pPr>
              <a:defRPr sz="1436"/>
            </a:lvl4pPr>
            <a:lvl5pPr>
              <a:defRPr sz="1436"/>
            </a:lvl5pPr>
            <a:lvl6pPr>
              <a:defRPr sz="1436"/>
            </a:lvl6pPr>
            <a:lvl7pPr>
              <a:defRPr sz="1436"/>
            </a:lvl7pPr>
            <a:lvl8pPr>
              <a:defRPr sz="1436"/>
            </a:lvl8pPr>
            <a:lvl9pPr>
              <a:defRPr sz="14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EB0519B-C77E-C74B-9148-712E2CEEBC6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98939FA-835F-8A4C-97C5-0F55890B21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4C1659C-54ED-9E41-A71B-9C417E8C930B}"/>
              </a:ext>
            </a:extLst>
          </p:cNvPr>
          <p:cNvSpPr>
            <a:spLocks noGrp="1" noChangeArrowheads="1"/>
          </p:cNvSpPr>
          <p:nvPr>
            <p:ph type="sldNum" sz="quarter" idx="12"/>
          </p:nvPr>
        </p:nvSpPr>
        <p:spPr>
          <a:ln/>
        </p:spPr>
        <p:txBody>
          <a:bodyPr/>
          <a:lstStyle>
            <a:lvl1pPr>
              <a:defRPr/>
            </a:lvl1pPr>
          </a:lstStyle>
          <a:p>
            <a:fld id="{E5B0BC6C-178C-2B45-9D4F-82B4CAE04C3C}" type="slidenum">
              <a:rPr lang="en-US" altLang="en-US"/>
              <a:pPr/>
              <a:t>‹#›</a:t>
            </a:fld>
            <a:endParaRPr lang="en-US" altLang="en-US"/>
          </a:p>
        </p:txBody>
      </p:sp>
    </p:spTree>
    <p:extLst>
      <p:ext uri="{BB962C8B-B14F-4D97-AF65-F5344CB8AC3E}">
        <p14:creationId xmlns:p14="http://schemas.microsoft.com/office/powerpoint/2010/main" val="215312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900F52D-294A-054C-8C24-8179C919BDB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6136FB0-F957-0B4F-9BB9-2E24813A27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09EC30A-0933-FE4B-885A-0D2B7FD8115D}"/>
              </a:ext>
            </a:extLst>
          </p:cNvPr>
          <p:cNvSpPr>
            <a:spLocks noGrp="1" noChangeArrowheads="1"/>
          </p:cNvSpPr>
          <p:nvPr>
            <p:ph type="sldNum" sz="quarter" idx="12"/>
          </p:nvPr>
        </p:nvSpPr>
        <p:spPr>
          <a:ln/>
        </p:spPr>
        <p:txBody>
          <a:bodyPr/>
          <a:lstStyle>
            <a:lvl1pPr>
              <a:defRPr/>
            </a:lvl1pPr>
          </a:lstStyle>
          <a:p>
            <a:fld id="{88AD3F38-051F-8140-80DE-6FC0482714CF}" type="slidenum">
              <a:rPr lang="en-US" altLang="en-US"/>
              <a:pPr/>
              <a:t>‹#›</a:t>
            </a:fld>
            <a:endParaRPr lang="en-US" altLang="en-US"/>
          </a:p>
        </p:txBody>
      </p:sp>
    </p:spTree>
    <p:extLst>
      <p:ext uri="{BB962C8B-B14F-4D97-AF65-F5344CB8AC3E}">
        <p14:creationId xmlns:p14="http://schemas.microsoft.com/office/powerpoint/2010/main" val="400591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EFB339-6770-994D-92F5-4B7C11AED66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E9F1B07-FA23-FB49-BF89-C1707FFB33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A346BD4-6BC1-1B48-A71E-7931F0F637C3}"/>
              </a:ext>
            </a:extLst>
          </p:cNvPr>
          <p:cNvSpPr>
            <a:spLocks noGrp="1" noChangeArrowheads="1"/>
          </p:cNvSpPr>
          <p:nvPr>
            <p:ph type="sldNum" sz="quarter" idx="12"/>
          </p:nvPr>
        </p:nvSpPr>
        <p:spPr>
          <a:ln/>
        </p:spPr>
        <p:txBody>
          <a:bodyPr/>
          <a:lstStyle>
            <a:lvl1pPr>
              <a:defRPr/>
            </a:lvl1pPr>
          </a:lstStyle>
          <a:p>
            <a:fld id="{31B30654-1E61-8340-A7AC-8F0CE2B594D2}" type="slidenum">
              <a:rPr lang="en-US" altLang="en-US"/>
              <a:pPr/>
              <a:t>‹#›</a:t>
            </a:fld>
            <a:endParaRPr lang="en-US" altLang="en-US"/>
          </a:p>
        </p:txBody>
      </p:sp>
    </p:spTree>
    <p:extLst>
      <p:ext uri="{BB962C8B-B14F-4D97-AF65-F5344CB8AC3E}">
        <p14:creationId xmlns:p14="http://schemas.microsoft.com/office/powerpoint/2010/main" val="384567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126" y="1748368"/>
            <a:ext cx="10829926" cy="7435849"/>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12869979" y="1748370"/>
            <a:ext cx="18402299" cy="37458650"/>
          </a:xfrm>
        </p:spPr>
        <p:txBody>
          <a:bodyPr/>
          <a:lstStyle>
            <a:lvl1pPr>
              <a:defRPr sz="2872"/>
            </a:lvl1pPr>
            <a:lvl2pPr>
              <a:defRPr sz="2564"/>
            </a:lvl2pPr>
            <a:lvl3pPr>
              <a:defRPr sz="2154"/>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126" y="9184220"/>
            <a:ext cx="10829926" cy="30022800"/>
          </a:xfrm>
        </p:spPr>
        <p:txBody>
          <a:bodyPr/>
          <a:lstStyle>
            <a:lvl1pPr marL="0" indent="0">
              <a:buNone/>
              <a:defRPr sz="1231"/>
            </a:lvl1pPr>
            <a:lvl2pPr marL="411680" indent="0">
              <a:buNone/>
              <a:defRPr sz="1128"/>
            </a:lvl2pPr>
            <a:lvl3pPr marL="823358" indent="0">
              <a:buNone/>
              <a:defRPr sz="923"/>
            </a:lvl3pPr>
            <a:lvl4pPr marL="1235037" indent="0">
              <a:buNone/>
              <a:defRPr sz="820"/>
            </a:lvl4pPr>
            <a:lvl5pPr marL="1646717" indent="0">
              <a:buNone/>
              <a:defRPr sz="820"/>
            </a:lvl5pPr>
            <a:lvl6pPr marL="2058396" indent="0">
              <a:buNone/>
              <a:defRPr sz="820"/>
            </a:lvl6pPr>
            <a:lvl7pPr marL="2470076" indent="0">
              <a:buNone/>
              <a:defRPr sz="820"/>
            </a:lvl7pPr>
            <a:lvl8pPr marL="2881753" indent="0">
              <a:buNone/>
              <a:defRPr sz="820"/>
            </a:lvl8pPr>
            <a:lvl9pPr marL="3293433" indent="0">
              <a:buNone/>
              <a:defRPr sz="820"/>
            </a:lvl9pPr>
          </a:lstStyle>
          <a:p>
            <a:pPr lvl="0"/>
            <a:r>
              <a:rPr lang="en-US"/>
              <a:t>Click to edit Master text styles</a:t>
            </a:r>
          </a:p>
        </p:txBody>
      </p:sp>
      <p:sp>
        <p:nvSpPr>
          <p:cNvPr id="5" name="Rectangle 4">
            <a:extLst>
              <a:ext uri="{FF2B5EF4-FFF2-40B4-BE49-F238E27FC236}">
                <a16:creationId xmlns:a16="http://schemas.microsoft.com/office/drawing/2014/main" id="{83393B2C-A2AA-DF4C-9760-99EBCD1587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1B22148-1EF5-A046-B7F0-221E6FFCD8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EC951F-3FE8-8445-9693-3EC3E57434D0}"/>
              </a:ext>
            </a:extLst>
          </p:cNvPr>
          <p:cNvSpPr>
            <a:spLocks noGrp="1" noChangeArrowheads="1"/>
          </p:cNvSpPr>
          <p:nvPr>
            <p:ph type="sldNum" sz="quarter" idx="12"/>
          </p:nvPr>
        </p:nvSpPr>
        <p:spPr>
          <a:ln/>
        </p:spPr>
        <p:txBody>
          <a:bodyPr/>
          <a:lstStyle>
            <a:lvl1pPr>
              <a:defRPr/>
            </a:lvl1pPr>
          </a:lstStyle>
          <a:p>
            <a:fld id="{24E02320-9D66-F242-8B05-87FA8AC06A9F}" type="slidenum">
              <a:rPr lang="en-US" altLang="en-US"/>
              <a:pPr/>
              <a:t>‹#›</a:t>
            </a:fld>
            <a:endParaRPr lang="en-US" altLang="en-US"/>
          </a:p>
        </p:txBody>
      </p:sp>
    </p:spTree>
    <p:extLst>
      <p:ext uri="{BB962C8B-B14F-4D97-AF65-F5344CB8AC3E}">
        <p14:creationId xmlns:p14="http://schemas.microsoft.com/office/powerpoint/2010/main" val="68588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830" y="30723419"/>
            <a:ext cx="19751448" cy="3627966"/>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6451830" y="3922189"/>
            <a:ext cx="19751448" cy="26333448"/>
          </a:xfrm>
        </p:spPr>
        <p:txBody>
          <a:bodyPr/>
          <a:lstStyle>
            <a:lvl1pPr marL="0" indent="0">
              <a:buNone/>
              <a:defRPr sz="2872"/>
            </a:lvl1pPr>
            <a:lvl2pPr marL="411680" indent="0">
              <a:buNone/>
              <a:defRPr sz="2564"/>
            </a:lvl2pPr>
            <a:lvl3pPr marL="823358" indent="0">
              <a:buNone/>
              <a:defRPr sz="2154"/>
            </a:lvl3pPr>
            <a:lvl4pPr marL="1235037" indent="0">
              <a:buNone/>
              <a:defRPr sz="1846"/>
            </a:lvl4pPr>
            <a:lvl5pPr marL="1646717" indent="0">
              <a:buNone/>
              <a:defRPr sz="1846"/>
            </a:lvl5pPr>
            <a:lvl6pPr marL="2058396" indent="0">
              <a:buNone/>
              <a:defRPr sz="1846"/>
            </a:lvl6pPr>
            <a:lvl7pPr marL="2470076" indent="0">
              <a:buNone/>
              <a:defRPr sz="1846"/>
            </a:lvl7pPr>
            <a:lvl8pPr marL="2881753" indent="0">
              <a:buNone/>
              <a:defRPr sz="1846"/>
            </a:lvl8pPr>
            <a:lvl9pPr marL="3293433" indent="0">
              <a:buNone/>
              <a:defRPr sz="1846"/>
            </a:lvl9pPr>
          </a:lstStyle>
          <a:p>
            <a:pPr lvl="0"/>
            <a:endParaRPr lang="en-US" noProof="0"/>
          </a:p>
        </p:txBody>
      </p:sp>
      <p:sp>
        <p:nvSpPr>
          <p:cNvPr id="4" name="Text Placeholder 3"/>
          <p:cNvSpPr>
            <a:spLocks noGrp="1"/>
          </p:cNvSpPr>
          <p:nvPr>
            <p:ph type="body" sz="half" idx="2"/>
          </p:nvPr>
        </p:nvSpPr>
        <p:spPr>
          <a:xfrm>
            <a:off x="6451830" y="34351387"/>
            <a:ext cx="19751448" cy="5149849"/>
          </a:xfrm>
        </p:spPr>
        <p:txBody>
          <a:bodyPr/>
          <a:lstStyle>
            <a:lvl1pPr marL="0" indent="0">
              <a:buNone/>
              <a:defRPr sz="1231"/>
            </a:lvl1pPr>
            <a:lvl2pPr marL="411680" indent="0">
              <a:buNone/>
              <a:defRPr sz="1128"/>
            </a:lvl2pPr>
            <a:lvl3pPr marL="823358" indent="0">
              <a:buNone/>
              <a:defRPr sz="923"/>
            </a:lvl3pPr>
            <a:lvl4pPr marL="1235037" indent="0">
              <a:buNone/>
              <a:defRPr sz="820"/>
            </a:lvl4pPr>
            <a:lvl5pPr marL="1646717" indent="0">
              <a:buNone/>
              <a:defRPr sz="820"/>
            </a:lvl5pPr>
            <a:lvl6pPr marL="2058396" indent="0">
              <a:buNone/>
              <a:defRPr sz="820"/>
            </a:lvl6pPr>
            <a:lvl7pPr marL="2470076" indent="0">
              <a:buNone/>
              <a:defRPr sz="820"/>
            </a:lvl7pPr>
            <a:lvl8pPr marL="2881753" indent="0">
              <a:buNone/>
              <a:defRPr sz="820"/>
            </a:lvl8pPr>
            <a:lvl9pPr marL="3293433" indent="0">
              <a:buNone/>
              <a:defRPr sz="820"/>
            </a:lvl9pPr>
          </a:lstStyle>
          <a:p>
            <a:pPr lvl="0"/>
            <a:r>
              <a:rPr lang="en-US"/>
              <a:t>Click to edit Master text styles</a:t>
            </a:r>
          </a:p>
        </p:txBody>
      </p:sp>
      <p:sp>
        <p:nvSpPr>
          <p:cNvPr id="5" name="Rectangle 4">
            <a:extLst>
              <a:ext uri="{FF2B5EF4-FFF2-40B4-BE49-F238E27FC236}">
                <a16:creationId xmlns:a16="http://schemas.microsoft.com/office/drawing/2014/main" id="{B44BC65A-B80B-5F43-A467-4EBE981046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2F5DCD-D5BC-214F-8426-4F908D5D5F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2CCADA1-28CF-CD45-A8E2-0B95237337E5}"/>
              </a:ext>
            </a:extLst>
          </p:cNvPr>
          <p:cNvSpPr>
            <a:spLocks noGrp="1" noChangeArrowheads="1"/>
          </p:cNvSpPr>
          <p:nvPr>
            <p:ph type="sldNum" sz="quarter" idx="12"/>
          </p:nvPr>
        </p:nvSpPr>
        <p:spPr>
          <a:ln/>
        </p:spPr>
        <p:txBody>
          <a:bodyPr/>
          <a:lstStyle>
            <a:lvl1pPr>
              <a:defRPr/>
            </a:lvl1pPr>
          </a:lstStyle>
          <a:p>
            <a:fld id="{5CB7286F-0675-3A40-AC09-E5D85A56373B}" type="slidenum">
              <a:rPr lang="en-US" altLang="en-US"/>
              <a:pPr/>
              <a:t>‹#›</a:t>
            </a:fld>
            <a:endParaRPr lang="en-US" altLang="en-US"/>
          </a:p>
        </p:txBody>
      </p:sp>
    </p:spTree>
    <p:extLst>
      <p:ext uri="{BB962C8B-B14F-4D97-AF65-F5344CB8AC3E}">
        <p14:creationId xmlns:p14="http://schemas.microsoft.com/office/powerpoint/2010/main" val="313795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FD49007-7AA8-5C42-B644-102B06846CC6}"/>
              </a:ext>
            </a:extLst>
          </p:cNvPr>
          <p:cNvSpPr>
            <a:spLocks noGrp="1" noChangeArrowheads="1"/>
          </p:cNvSpPr>
          <p:nvPr>
            <p:ph type="title"/>
          </p:nvPr>
        </p:nvSpPr>
        <p:spPr bwMode="auto">
          <a:xfrm>
            <a:off x="2468967" y="3901150"/>
            <a:ext cx="27980467" cy="73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7818" tIns="178910" rIns="357818" bIns="17891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A95E7A-E747-1B4F-88EA-2EA4E3A8683E}"/>
              </a:ext>
            </a:extLst>
          </p:cNvPr>
          <p:cNvSpPr>
            <a:spLocks noGrp="1" noChangeArrowheads="1"/>
          </p:cNvSpPr>
          <p:nvPr>
            <p:ph type="body" idx="1"/>
          </p:nvPr>
        </p:nvSpPr>
        <p:spPr bwMode="auto">
          <a:xfrm>
            <a:off x="2468967" y="12681997"/>
            <a:ext cx="27980467" cy="263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7818" tIns="178910" rIns="357818" bIns="17891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712B09E-38E7-7D43-8835-B0589C199EB1}"/>
              </a:ext>
            </a:extLst>
          </p:cNvPr>
          <p:cNvSpPr>
            <a:spLocks noGrp="1" noChangeArrowheads="1"/>
          </p:cNvSpPr>
          <p:nvPr>
            <p:ph type="dt" sz="half" idx="2"/>
          </p:nvPr>
        </p:nvSpPr>
        <p:spPr bwMode="auto">
          <a:xfrm>
            <a:off x="2468966" y="39990050"/>
            <a:ext cx="6857856" cy="2925862"/>
          </a:xfrm>
          <a:prstGeom prst="rect">
            <a:avLst/>
          </a:prstGeom>
          <a:noFill/>
          <a:ln w="9525">
            <a:noFill/>
            <a:miter lim="800000"/>
            <a:headEnd/>
            <a:tailEnd/>
          </a:ln>
          <a:effectLst/>
        </p:spPr>
        <p:txBody>
          <a:bodyPr vert="horz" wrap="square" lIns="357818" tIns="178910" rIns="357818" bIns="178910" numCol="1" anchor="t" anchorCtr="0" compatLnSpc="1">
            <a:prstTxWarp prst="textNoShape">
              <a:avLst/>
            </a:prstTxWarp>
          </a:bodyPr>
          <a:lstStyle>
            <a:lvl1pPr>
              <a:defRPr sz="5538">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E8A2805-55A0-AE48-B4D1-4B65BA927277}"/>
              </a:ext>
            </a:extLst>
          </p:cNvPr>
          <p:cNvSpPr>
            <a:spLocks noGrp="1" noChangeArrowheads="1"/>
          </p:cNvSpPr>
          <p:nvPr>
            <p:ph type="ftr" sz="quarter" idx="3"/>
          </p:nvPr>
        </p:nvSpPr>
        <p:spPr bwMode="auto">
          <a:xfrm>
            <a:off x="11246747" y="39990050"/>
            <a:ext cx="10424908" cy="2925862"/>
          </a:xfrm>
          <a:prstGeom prst="rect">
            <a:avLst/>
          </a:prstGeom>
          <a:noFill/>
          <a:ln w="9525">
            <a:noFill/>
            <a:miter lim="800000"/>
            <a:headEnd/>
            <a:tailEnd/>
          </a:ln>
          <a:effectLst/>
        </p:spPr>
        <p:txBody>
          <a:bodyPr vert="horz" wrap="square" lIns="357818" tIns="178910" rIns="357818" bIns="178910" numCol="1" anchor="t" anchorCtr="0" compatLnSpc="1">
            <a:prstTxWarp prst="textNoShape">
              <a:avLst/>
            </a:prstTxWarp>
          </a:bodyPr>
          <a:lstStyle>
            <a:lvl1pPr algn="ctr">
              <a:defRPr sz="5538">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070048FE-39F8-2D4F-A0DB-D8B70399CF57}"/>
              </a:ext>
            </a:extLst>
          </p:cNvPr>
          <p:cNvSpPr>
            <a:spLocks noGrp="1" noChangeArrowheads="1"/>
          </p:cNvSpPr>
          <p:nvPr>
            <p:ph type="sldNum" sz="quarter" idx="4"/>
          </p:nvPr>
        </p:nvSpPr>
        <p:spPr bwMode="auto">
          <a:xfrm>
            <a:off x="23591578" y="39990050"/>
            <a:ext cx="6857856" cy="2925862"/>
          </a:xfrm>
          <a:prstGeom prst="rect">
            <a:avLst/>
          </a:prstGeom>
          <a:noFill/>
          <a:ln w="9525">
            <a:noFill/>
            <a:miter lim="800000"/>
            <a:headEnd/>
            <a:tailEnd/>
          </a:ln>
          <a:effectLst/>
        </p:spPr>
        <p:txBody>
          <a:bodyPr vert="horz" wrap="square" lIns="357818" tIns="178910" rIns="357818" bIns="178910" numCol="1" anchor="t" anchorCtr="0" compatLnSpc="1">
            <a:prstTxWarp prst="textNoShape">
              <a:avLst/>
            </a:prstTxWarp>
          </a:bodyPr>
          <a:lstStyle>
            <a:lvl1pPr algn="r">
              <a:defRPr sz="5538">
                <a:latin typeface="Times New Roman" panose="02020603050405020304" pitchFamily="18" charset="0"/>
              </a:defRPr>
            </a:lvl1pPr>
          </a:lstStyle>
          <a:p>
            <a:fld id="{FBEE5947-9B1B-B744-A13F-E40B650000D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68200" rtl="0" eaLnBrk="0" fontAlgn="base" hangingPunct="0">
        <a:spcBef>
          <a:spcPct val="0"/>
        </a:spcBef>
        <a:spcAft>
          <a:spcPct val="0"/>
        </a:spcAft>
        <a:defRPr sz="17640">
          <a:solidFill>
            <a:schemeClr val="tx2"/>
          </a:solidFill>
          <a:latin typeface="+mj-lt"/>
          <a:ea typeface="ＭＳ Ｐゴシック" pitchFamily="-65" charset="-128"/>
          <a:cs typeface="ＭＳ Ｐゴシック" pitchFamily="-65" charset="-128"/>
        </a:defRPr>
      </a:lvl1pPr>
      <a:lvl2pPr algn="ctr" defTabSz="3668200" rtl="0" eaLnBrk="0" fontAlgn="base" hangingPunct="0">
        <a:spcBef>
          <a:spcPct val="0"/>
        </a:spcBef>
        <a:spcAft>
          <a:spcPct val="0"/>
        </a:spcAft>
        <a:defRPr sz="17640">
          <a:solidFill>
            <a:schemeClr val="tx2"/>
          </a:solidFill>
          <a:latin typeface="Times New Roman" pitchFamily="-65" charset="0"/>
          <a:ea typeface="ＭＳ Ｐゴシック" pitchFamily="-65" charset="-128"/>
          <a:cs typeface="ＭＳ Ｐゴシック" pitchFamily="-65" charset="-128"/>
        </a:defRPr>
      </a:lvl2pPr>
      <a:lvl3pPr algn="ctr" defTabSz="3668200" rtl="0" eaLnBrk="0" fontAlgn="base" hangingPunct="0">
        <a:spcBef>
          <a:spcPct val="0"/>
        </a:spcBef>
        <a:spcAft>
          <a:spcPct val="0"/>
        </a:spcAft>
        <a:defRPr sz="17640">
          <a:solidFill>
            <a:schemeClr val="tx2"/>
          </a:solidFill>
          <a:latin typeface="Times New Roman" pitchFamily="-65" charset="0"/>
          <a:ea typeface="ＭＳ Ｐゴシック" pitchFamily="-65" charset="-128"/>
          <a:cs typeface="ＭＳ Ｐゴシック" pitchFamily="-65" charset="-128"/>
        </a:defRPr>
      </a:lvl3pPr>
      <a:lvl4pPr algn="ctr" defTabSz="3668200" rtl="0" eaLnBrk="0" fontAlgn="base" hangingPunct="0">
        <a:spcBef>
          <a:spcPct val="0"/>
        </a:spcBef>
        <a:spcAft>
          <a:spcPct val="0"/>
        </a:spcAft>
        <a:defRPr sz="17640">
          <a:solidFill>
            <a:schemeClr val="tx2"/>
          </a:solidFill>
          <a:latin typeface="Times New Roman" pitchFamily="-65" charset="0"/>
          <a:ea typeface="ＭＳ Ｐゴシック" pitchFamily="-65" charset="-128"/>
          <a:cs typeface="ＭＳ Ｐゴシック" pitchFamily="-65" charset="-128"/>
        </a:defRPr>
      </a:lvl4pPr>
      <a:lvl5pPr algn="ctr" defTabSz="3668200" rtl="0" eaLnBrk="0" fontAlgn="base" hangingPunct="0">
        <a:spcBef>
          <a:spcPct val="0"/>
        </a:spcBef>
        <a:spcAft>
          <a:spcPct val="0"/>
        </a:spcAft>
        <a:defRPr sz="17640">
          <a:solidFill>
            <a:schemeClr val="tx2"/>
          </a:solidFill>
          <a:latin typeface="Times New Roman" pitchFamily="-65" charset="0"/>
          <a:ea typeface="ＭＳ Ｐゴシック" pitchFamily="-65" charset="-128"/>
          <a:cs typeface="ＭＳ Ｐゴシック" pitchFamily="-65" charset="-128"/>
        </a:defRPr>
      </a:lvl5pPr>
      <a:lvl6pPr marL="411680" algn="ctr" defTabSz="3669376" rtl="0" fontAlgn="base">
        <a:spcBef>
          <a:spcPct val="0"/>
        </a:spcBef>
        <a:spcAft>
          <a:spcPct val="0"/>
        </a:spcAft>
        <a:defRPr sz="17640">
          <a:solidFill>
            <a:schemeClr val="tx2"/>
          </a:solidFill>
          <a:latin typeface="Times New Roman" pitchFamily="-65" charset="0"/>
        </a:defRPr>
      </a:lvl6pPr>
      <a:lvl7pPr marL="823358" algn="ctr" defTabSz="3669376" rtl="0" fontAlgn="base">
        <a:spcBef>
          <a:spcPct val="0"/>
        </a:spcBef>
        <a:spcAft>
          <a:spcPct val="0"/>
        </a:spcAft>
        <a:defRPr sz="17640">
          <a:solidFill>
            <a:schemeClr val="tx2"/>
          </a:solidFill>
          <a:latin typeface="Times New Roman" pitchFamily="-65" charset="0"/>
        </a:defRPr>
      </a:lvl7pPr>
      <a:lvl8pPr marL="1235037" algn="ctr" defTabSz="3669376" rtl="0" fontAlgn="base">
        <a:spcBef>
          <a:spcPct val="0"/>
        </a:spcBef>
        <a:spcAft>
          <a:spcPct val="0"/>
        </a:spcAft>
        <a:defRPr sz="17640">
          <a:solidFill>
            <a:schemeClr val="tx2"/>
          </a:solidFill>
          <a:latin typeface="Times New Roman" pitchFamily="-65" charset="0"/>
        </a:defRPr>
      </a:lvl8pPr>
      <a:lvl9pPr marL="1646717" algn="ctr" defTabSz="3669376" rtl="0" fontAlgn="base">
        <a:spcBef>
          <a:spcPct val="0"/>
        </a:spcBef>
        <a:spcAft>
          <a:spcPct val="0"/>
        </a:spcAft>
        <a:defRPr sz="17640">
          <a:solidFill>
            <a:schemeClr val="tx2"/>
          </a:solidFill>
          <a:latin typeface="Times New Roman" pitchFamily="-65" charset="0"/>
        </a:defRPr>
      </a:lvl9pPr>
    </p:titleStyle>
    <p:bodyStyle>
      <a:lvl1pPr marL="1375779" indent="-1375779" algn="l" defTabSz="3668200" rtl="0" eaLnBrk="0" fontAlgn="base" hangingPunct="0">
        <a:spcBef>
          <a:spcPct val="20000"/>
        </a:spcBef>
        <a:spcAft>
          <a:spcPct val="0"/>
        </a:spcAft>
        <a:buChar char="•"/>
        <a:defRPr sz="12923">
          <a:solidFill>
            <a:schemeClr val="tx1"/>
          </a:solidFill>
          <a:latin typeface="+mn-lt"/>
          <a:ea typeface="ＭＳ Ｐゴシック" pitchFamily="-65" charset="-128"/>
          <a:cs typeface="ＭＳ Ｐゴシック" pitchFamily="-65" charset="-128"/>
        </a:defRPr>
      </a:lvl1pPr>
      <a:lvl2pPr marL="2981125" indent="-1146211" algn="l" defTabSz="3668200" rtl="0" eaLnBrk="0" fontAlgn="base" hangingPunct="0">
        <a:spcBef>
          <a:spcPct val="20000"/>
        </a:spcBef>
        <a:spcAft>
          <a:spcPct val="0"/>
        </a:spcAft>
        <a:buChar char="–"/>
        <a:defRPr sz="11282">
          <a:solidFill>
            <a:schemeClr val="tx1"/>
          </a:solidFill>
          <a:latin typeface="+mn-lt"/>
          <a:ea typeface="ＭＳ Ｐゴシック" pitchFamily="-65" charset="-128"/>
        </a:defRPr>
      </a:lvl2pPr>
      <a:lvl3pPr marL="4586471" indent="-916643" algn="l" defTabSz="3668200" rtl="0" eaLnBrk="0" fontAlgn="base" hangingPunct="0">
        <a:spcBef>
          <a:spcPct val="20000"/>
        </a:spcBef>
        <a:spcAft>
          <a:spcPct val="0"/>
        </a:spcAft>
        <a:buChar char="•"/>
        <a:defRPr sz="9641">
          <a:solidFill>
            <a:schemeClr val="tx1"/>
          </a:solidFill>
          <a:latin typeface="+mn-lt"/>
          <a:ea typeface="ＭＳ Ｐゴシック" pitchFamily="-65" charset="-128"/>
        </a:defRPr>
      </a:lvl3pPr>
      <a:lvl4pPr marL="6421384" indent="-916643" algn="l" defTabSz="3668200" rtl="0" eaLnBrk="0" fontAlgn="base" hangingPunct="0">
        <a:spcBef>
          <a:spcPct val="20000"/>
        </a:spcBef>
        <a:spcAft>
          <a:spcPct val="0"/>
        </a:spcAft>
        <a:buChar char="–"/>
        <a:defRPr sz="8000">
          <a:solidFill>
            <a:schemeClr val="tx1"/>
          </a:solidFill>
          <a:latin typeface="+mn-lt"/>
          <a:ea typeface="ＭＳ Ｐゴシック" pitchFamily="-65" charset="-128"/>
        </a:defRPr>
      </a:lvl4pPr>
      <a:lvl5pPr marL="8256298" indent="-915015" algn="l" defTabSz="3668200" rtl="0" eaLnBrk="0" fontAlgn="base" hangingPunct="0">
        <a:spcBef>
          <a:spcPct val="20000"/>
        </a:spcBef>
        <a:spcAft>
          <a:spcPct val="0"/>
        </a:spcAft>
        <a:buChar char="»"/>
        <a:defRPr sz="8000">
          <a:solidFill>
            <a:schemeClr val="tx1"/>
          </a:solidFill>
          <a:latin typeface="+mn-lt"/>
          <a:ea typeface="ＭＳ Ｐゴシック" pitchFamily="-65" charset="-128"/>
        </a:defRPr>
      </a:lvl5pPr>
      <a:lvl6pPr marL="8668133" indent="-916272" algn="l" defTabSz="3669376" rtl="0" fontAlgn="base">
        <a:spcBef>
          <a:spcPct val="20000"/>
        </a:spcBef>
        <a:spcAft>
          <a:spcPct val="0"/>
        </a:spcAft>
        <a:buChar char="»"/>
        <a:defRPr sz="8000">
          <a:solidFill>
            <a:schemeClr val="tx1"/>
          </a:solidFill>
          <a:latin typeface="+mn-lt"/>
          <a:ea typeface="ＭＳ Ｐゴシック" pitchFamily="-65" charset="-128"/>
        </a:defRPr>
      </a:lvl6pPr>
      <a:lvl7pPr marL="9079812" indent="-916272" algn="l" defTabSz="3669376" rtl="0" fontAlgn="base">
        <a:spcBef>
          <a:spcPct val="20000"/>
        </a:spcBef>
        <a:spcAft>
          <a:spcPct val="0"/>
        </a:spcAft>
        <a:buChar char="»"/>
        <a:defRPr sz="8000">
          <a:solidFill>
            <a:schemeClr val="tx1"/>
          </a:solidFill>
          <a:latin typeface="+mn-lt"/>
          <a:ea typeface="ＭＳ Ｐゴシック" pitchFamily="-65" charset="-128"/>
        </a:defRPr>
      </a:lvl7pPr>
      <a:lvl8pPr marL="9491491" indent="-916272" algn="l" defTabSz="3669376" rtl="0" fontAlgn="base">
        <a:spcBef>
          <a:spcPct val="20000"/>
        </a:spcBef>
        <a:spcAft>
          <a:spcPct val="0"/>
        </a:spcAft>
        <a:buChar char="»"/>
        <a:defRPr sz="8000">
          <a:solidFill>
            <a:schemeClr val="tx1"/>
          </a:solidFill>
          <a:latin typeface="+mn-lt"/>
          <a:ea typeface="ＭＳ Ｐゴシック" pitchFamily="-65" charset="-128"/>
        </a:defRPr>
      </a:lvl8pPr>
      <a:lvl9pPr marL="9903171" indent="-916272" algn="l" defTabSz="3669376" rtl="0" fontAlgn="base">
        <a:spcBef>
          <a:spcPct val="20000"/>
        </a:spcBef>
        <a:spcAft>
          <a:spcPct val="0"/>
        </a:spcAft>
        <a:buChar char="»"/>
        <a:defRPr sz="8000">
          <a:solidFill>
            <a:schemeClr val="tx1"/>
          </a:solidFill>
          <a:latin typeface="+mn-lt"/>
          <a:ea typeface="ＭＳ Ｐゴシック" pitchFamily="-65" charset="-128"/>
        </a:defRPr>
      </a:lvl9pPr>
    </p:bodyStyle>
    <p:otherStyle>
      <a:defPPr>
        <a:defRPr lang="en-US"/>
      </a:defPPr>
      <a:lvl1pPr marL="0" algn="l" defTabSz="411680" rtl="0" eaLnBrk="1" latinLnBrk="0" hangingPunct="1">
        <a:defRPr sz="1641" kern="1200">
          <a:solidFill>
            <a:schemeClr val="tx1"/>
          </a:solidFill>
          <a:latin typeface="+mn-lt"/>
          <a:ea typeface="+mn-ea"/>
          <a:cs typeface="+mn-cs"/>
        </a:defRPr>
      </a:lvl1pPr>
      <a:lvl2pPr marL="411680" algn="l" defTabSz="411680" rtl="0" eaLnBrk="1" latinLnBrk="0" hangingPunct="1">
        <a:defRPr sz="1641" kern="1200">
          <a:solidFill>
            <a:schemeClr val="tx1"/>
          </a:solidFill>
          <a:latin typeface="+mn-lt"/>
          <a:ea typeface="+mn-ea"/>
          <a:cs typeface="+mn-cs"/>
        </a:defRPr>
      </a:lvl2pPr>
      <a:lvl3pPr marL="823358" algn="l" defTabSz="411680" rtl="0" eaLnBrk="1" latinLnBrk="0" hangingPunct="1">
        <a:defRPr sz="1641" kern="1200">
          <a:solidFill>
            <a:schemeClr val="tx1"/>
          </a:solidFill>
          <a:latin typeface="+mn-lt"/>
          <a:ea typeface="+mn-ea"/>
          <a:cs typeface="+mn-cs"/>
        </a:defRPr>
      </a:lvl3pPr>
      <a:lvl4pPr marL="1235037" algn="l" defTabSz="411680" rtl="0" eaLnBrk="1" latinLnBrk="0" hangingPunct="1">
        <a:defRPr sz="1641" kern="1200">
          <a:solidFill>
            <a:schemeClr val="tx1"/>
          </a:solidFill>
          <a:latin typeface="+mn-lt"/>
          <a:ea typeface="+mn-ea"/>
          <a:cs typeface="+mn-cs"/>
        </a:defRPr>
      </a:lvl4pPr>
      <a:lvl5pPr marL="1646717" algn="l" defTabSz="411680" rtl="0" eaLnBrk="1" latinLnBrk="0" hangingPunct="1">
        <a:defRPr sz="1641" kern="1200">
          <a:solidFill>
            <a:schemeClr val="tx1"/>
          </a:solidFill>
          <a:latin typeface="+mn-lt"/>
          <a:ea typeface="+mn-ea"/>
          <a:cs typeface="+mn-cs"/>
        </a:defRPr>
      </a:lvl5pPr>
      <a:lvl6pPr marL="2058396" algn="l" defTabSz="411680" rtl="0" eaLnBrk="1" latinLnBrk="0" hangingPunct="1">
        <a:defRPr sz="1641" kern="1200">
          <a:solidFill>
            <a:schemeClr val="tx1"/>
          </a:solidFill>
          <a:latin typeface="+mn-lt"/>
          <a:ea typeface="+mn-ea"/>
          <a:cs typeface="+mn-cs"/>
        </a:defRPr>
      </a:lvl6pPr>
      <a:lvl7pPr marL="2470076" algn="l" defTabSz="411680" rtl="0" eaLnBrk="1" latinLnBrk="0" hangingPunct="1">
        <a:defRPr sz="1641" kern="1200">
          <a:solidFill>
            <a:schemeClr val="tx1"/>
          </a:solidFill>
          <a:latin typeface="+mn-lt"/>
          <a:ea typeface="+mn-ea"/>
          <a:cs typeface="+mn-cs"/>
        </a:defRPr>
      </a:lvl7pPr>
      <a:lvl8pPr marL="2881753" algn="l" defTabSz="411680" rtl="0" eaLnBrk="1" latinLnBrk="0" hangingPunct="1">
        <a:defRPr sz="1641" kern="1200">
          <a:solidFill>
            <a:schemeClr val="tx1"/>
          </a:solidFill>
          <a:latin typeface="+mn-lt"/>
          <a:ea typeface="+mn-ea"/>
          <a:cs typeface="+mn-cs"/>
        </a:defRPr>
      </a:lvl8pPr>
      <a:lvl9pPr marL="3293433" algn="l" defTabSz="411680" rtl="0" eaLnBrk="1" latinLnBrk="0" hangingPunct="1">
        <a:defRPr sz="16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kuler.adobe.com/" TargetMode="External"/><Relationship Id="rId3" Type="http://schemas.openxmlformats.org/officeDocument/2006/relationships/notesSlide" Target="../notesSlides/notesSlide1.xml"/><Relationship Id="rId7" Type="http://schemas.openxmlformats.org/officeDocument/2006/relationships/image" Target="../media/image4.jpg"/><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slideLayout" Target="../slideLayouts/slideLayout7.xml"/><Relationship Id="rId16" Type="http://schemas.openxmlformats.org/officeDocument/2006/relationships/image" Target="../media/image12.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7.jpg"/><Relationship Id="rId4" Type="http://schemas.openxmlformats.org/officeDocument/2006/relationships/image" Target="../media/image1.png"/><Relationship Id="rId9" Type="http://schemas.openxmlformats.org/officeDocument/2006/relationships/image" Target="../media/image6.jp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Text Box 7">
            <a:extLst>
              <a:ext uri="{FF2B5EF4-FFF2-40B4-BE49-F238E27FC236}">
                <a16:creationId xmlns:a16="http://schemas.microsoft.com/office/drawing/2014/main" id="{D24E7CF1-0C86-A044-AC71-71876E2E7E61}"/>
              </a:ext>
            </a:extLst>
          </p:cNvPr>
          <p:cNvSpPr txBox="1">
            <a:spLocks noChangeArrowheads="1"/>
          </p:cNvSpPr>
          <p:nvPr/>
        </p:nvSpPr>
        <p:spPr bwMode="auto">
          <a:xfrm>
            <a:off x="2240190" y="7743686"/>
            <a:ext cx="8675013" cy="13966640"/>
          </a:xfrm>
          <a:prstGeom prst="rect">
            <a:avLst/>
          </a:prstGeom>
          <a:solidFill>
            <a:schemeClr val="bg1"/>
          </a:solidFill>
          <a:ln w="38100">
            <a:solidFill>
              <a:srgbClr val="000000"/>
            </a:solidFill>
            <a:round/>
            <a:headEnd/>
            <a:tailEnd/>
          </a:ln>
        </p:spPr>
        <p:txBody>
          <a:bodyPr lIns="823385" tIns="411693" rIns="823385" bIns="823385"/>
          <a:lstStyle>
            <a:lvl1pPr eaLnBrk="0" hangingPunct="0">
              <a:tabLst>
                <a:tab pos="500063" algn="l"/>
              </a:tabLst>
              <a:defRPr sz="2800">
                <a:solidFill>
                  <a:schemeClr val="tx1"/>
                </a:solidFill>
                <a:latin typeface="Helvetica" pitchFamily="2" charset="0"/>
                <a:ea typeface="ＭＳ Ｐゴシック" panose="020B0600070205080204" pitchFamily="34" charset="-128"/>
              </a:defRPr>
            </a:lvl1pPr>
            <a:lvl2pPr marL="742950" indent="-285750" eaLnBrk="0" hangingPunct="0">
              <a:tabLst>
                <a:tab pos="500063" algn="l"/>
              </a:tabLst>
              <a:defRPr sz="2800">
                <a:solidFill>
                  <a:schemeClr val="tx1"/>
                </a:solidFill>
                <a:latin typeface="Helvetica" pitchFamily="2" charset="0"/>
                <a:ea typeface="ＭＳ Ｐゴシック" panose="020B0600070205080204" pitchFamily="34" charset="-128"/>
              </a:defRPr>
            </a:lvl2pPr>
            <a:lvl3pPr marL="1143000" indent="-228600" eaLnBrk="0" hangingPunct="0">
              <a:tabLst>
                <a:tab pos="500063" algn="l"/>
              </a:tabLst>
              <a:defRPr sz="2800">
                <a:solidFill>
                  <a:schemeClr val="tx1"/>
                </a:solidFill>
                <a:latin typeface="Helvetica" pitchFamily="2" charset="0"/>
                <a:ea typeface="ＭＳ Ｐゴシック" panose="020B0600070205080204" pitchFamily="34" charset="-128"/>
              </a:defRPr>
            </a:lvl3pPr>
            <a:lvl4pPr marL="1600200" indent="-228600" eaLnBrk="0" hangingPunct="0">
              <a:tabLst>
                <a:tab pos="500063" algn="l"/>
              </a:tabLst>
              <a:defRPr sz="2800">
                <a:solidFill>
                  <a:schemeClr val="tx1"/>
                </a:solidFill>
                <a:latin typeface="Helvetica" pitchFamily="2" charset="0"/>
                <a:ea typeface="ＭＳ Ｐゴシック" panose="020B0600070205080204" pitchFamily="34" charset="-128"/>
              </a:defRPr>
            </a:lvl4pPr>
            <a:lvl5pPr marL="2057400" indent="-228600" eaLnBrk="0" hangingPunct="0">
              <a:tabLst>
                <a:tab pos="500063" algn="l"/>
              </a:tabLst>
              <a:defRPr sz="28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0063" algn="l"/>
              </a:tabLst>
              <a:defRPr sz="28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0063" algn="l"/>
              </a:tabLst>
              <a:defRPr sz="28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0063" algn="l"/>
              </a:tabLst>
              <a:defRPr sz="28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0063" algn="l"/>
              </a:tabLst>
              <a:defRPr sz="2800">
                <a:solidFill>
                  <a:schemeClr val="tx1"/>
                </a:solidFill>
                <a:latin typeface="Helvetica" pitchFamily="2" charset="0"/>
                <a:ea typeface="ＭＳ Ｐゴシック" panose="020B0600070205080204" pitchFamily="34" charset="-128"/>
              </a:defRPr>
            </a:lvl9pPr>
          </a:lstStyle>
          <a:p>
            <a:pPr eaLnBrk="1" hangingPunct="1">
              <a:spcBef>
                <a:spcPct val="50000"/>
              </a:spcBef>
            </a:pPr>
            <a:r>
              <a:rPr lang="en-US" sz="4400" dirty="0">
                <a:latin typeface="Impact" panose="020B0806030902050204" pitchFamily="34" charset="0"/>
                <a:cs typeface="Aharoni" pitchFamily="2" charset="-79"/>
              </a:rPr>
              <a:t>Introduction</a:t>
            </a:r>
            <a:endParaRPr lang="en-US" altLang="en-US" sz="4400" b="1" dirty="0">
              <a:latin typeface="Impact" panose="020B0806030902050204" pitchFamily="34" charset="0"/>
            </a:endParaRPr>
          </a:p>
          <a:p>
            <a:pPr eaLnBrk="1" hangingPunct="1">
              <a:spcBef>
                <a:spcPct val="10000"/>
              </a:spcBef>
            </a:pPr>
            <a:r>
              <a:rPr lang="en-US" altLang="en-US" sz="2564" dirty="0">
                <a:latin typeface="Times New Roman" panose="02020603050405020304" pitchFamily="18" charset="0"/>
              </a:rPr>
              <a:t>Replace the “blah, blah, blah” with your own “blah, blah, blah.”  </a:t>
            </a:r>
            <a:endParaRPr lang="en-US" altLang="ja-JP" sz="2564" dirty="0">
              <a:latin typeface="Times New Roman" panose="02020603050405020304" pitchFamily="18" charset="0"/>
            </a:endParaRPr>
          </a:p>
          <a:p>
            <a:pPr eaLnBrk="1" hangingPunct="1">
              <a:spcBef>
                <a:spcPct val="10000"/>
              </a:spcBef>
            </a:pPr>
            <a:r>
              <a:rPr lang="en-US" altLang="en-US" sz="2564" dirty="0">
                <a:latin typeface="Times New Roman" panose="02020603050405020304" pitchFamily="18" charset="0"/>
              </a:rPr>
              <a:t>		</a:t>
            </a:r>
            <a:endParaRPr lang="en-US" altLang="en-US" sz="2564" i="1" dirty="0">
              <a:solidFill>
                <a:schemeClr val="accent2"/>
              </a:solidFill>
              <a:latin typeface="Times New Roman" panose="02020603050405020304" pitchFamily="18" charset="0"/>
            </a:endParaRPr>
          </a:p>
          <a:p>
            <a:pPr eaLnBrk="1" hangingPunct="1">
              <a:spcBef>
                <a:spcPct val="10000"/>
              </a:spcBef>
            </a:pPr>
            <a:endParaRPr lang="en-US" altLang="en-US" sz="2564" dirty="0">
              <a:latin typeface="Times New Roman" panose="02020603050405020304" pitchFamily="18" charset="0"/>
            </a:endParaRPr>
          </a:p>
        </p:txBody>
      </p:sp>
      <p:sp>
        <p:nvSpPr>
          <p:cNvPr id="14340" name="Text Box 11">
            <a:extLst>
              <a:ext uri="{FF2B5EF4-FFF2-40B4-BE49-F238E27FC236}">
                <a16:creationId xmlns:a16="http://schemas.microsoft.com/office/drawing/2014/main" id="{9A1A7FCE-ACF4-2D46-9969-859F2EBCBECD}"/>
              </a:ext>
            </a:extLst>
          </p:cNvPr>
          <p:cNvSpPr txBox="1">
            <a:spLocks noChangeArrowheads="1"/>
          </p:cNvSpPr>
          <p:nvPr/>
        </p:nvSpPr>
        <p:spPr bwMode="auto">
          <a:xfrm>
            <a:off x="2240190" y="22796331"/>
            <a:ext cx="8675013" cy="12157717"/>
          </a:xfrm>
          <a:prstGeom prst="rect">
            <a:avLst/>
          </a:prstGeom>
          <a:solidFill>
            <a:schemeClr val="bg1"/>
          </a:solidFill>
          <a:ln w="38100">
            <a:solidFill>
              <a:srgbClr val="000000"/>
            </a:solidFill>
            <a:round/>
            <a:headEnd/>
            <a:tailEnd/>
          </a:ln>
        </p:spPr>
        <p:txBody>
          <a:bodyPr lIns="823385" tIns="411693" rIns="823385" bIns="823385"/>
          <a:lstStyle>
            <a:lvl1pPr eaLnBrk="0" hangingPunct="0">
              <a:tabLst>
                <a:tab pos="508000" algn="l"/>
              </a:tabLst>
              <a:defRPr sz="2800">
                <a:solidFill>
                  <a:schemeClr val="tx1"/>
                </a:solidFill>
                <a:latin typeface="Helvetica" pitchFamily="2" charset="0"/>
                <a:ea typeface="ＭＳ Ｐゴシック" panose="020B0600070205080204" pitchFamily="34" charset="-128"/>
              </a:defRPr>
            </a:lvl1pPr>
            <a:lvl2pPr marL="742950" indent="-285750" eaLnBrk="0" hangingPunct="0">
              <a:tabLst>
                <a:tab pos="508000" algn="l"/>
              </a:tabLst>
              <a:defRPr sz="2800">
                <a:solidFill>
                  <a:schemeClr val="tx1"/>
                </a:solidFill>
                <a:latin typeface="Helvetica" pitchFamily="2" charset="0"/>
                <a:ea typeface="ＭＳ Ｐゴシック" panose="020B0600070205080204" pitchFamily="34" charset="-128"/>
              </a:defRPr>
            </a:lvl2pPr>
            <a:lvl3pPr marL="1143000" indent="-228600" eaLnBrk="0" hangingPunct="0">
              <a:tabLst>
                <a:tab pos="508000" algn="l"/>
              </a:tabLst>
              <a:defRPr sz="2800">
                <a:solidFill>
                  <a:schemeClr val="tx1"/>
                </a:solidFill>
                <a:latin typeface="Helvetica" pitchFamily="2" charset="0"/>
                <a:ea typeface="ＭＳ Ｐゴシック" panose="020B0600070205080204" pitchFamily="34" charset="-128"/>
              </a:defRPr>
            </a:lvl3pPr>
            <a:lvl4pPr marL="1600200" indent="-228600" eaLnBrk="0" hangingPunct="0">
              <a:tabLst>
                <a:tab pos="508000" algn="l"/>
              </a:tabLst>
              <a:defRPr sz="2800">
                <a:solidFill>
                  <a:schemeClr val="tx1"/>
                </a:solidFill>
                <a:latin typeface="Helvetica" pitchFamily="2" charset="0"/>
                <a:ea typeface="ＭＳ Ｐゴシック" panose="020B0600070205080204" pitchFamily="34" charset="-128"/>
              </a:defRPr>
            </a:lvl4pPr>
            <a:lvl5pPr marL="2057400" indent="-228600" eaLnBrk="0" hangingPunct="0">
              <a:tabLst>
                <a:tab pos="508000" algn="l"/>
              </a:tabLst>
              <a:defRPr sz="28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8000" algn="l"/>
              </a:tabLst>
              <a:defRPr sz="28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8000" algn="l"/>
              </a:tabLst>
              <a:defRPr sz="28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8000" algn="l"/>
              </a:tabLst>
              <a:defRPr sz="28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8000" algn="l"/>
              </a:tabLst>
              <a:defRPr sz="2800">
                <a:solidFill>
                  <a:schemeClr val="tx1"/>
                </a:solidFill>
                <a:latin typeface="Helvetica" pitchFamily="2" charset="0"/>
                <a:ea typeface="ＭＳ Ｐゴシック" panose="020B0600070205080204" pitchFamily="34" charset="-128"/>
              </a:defRPr>
            </a:lvl9pPr>
          </a:lstStyle>
          <a:p>
            <a:pPr algn="just" eaLnBrk="1" hangingPunct="1">
              <a:spcBef>
                <a:spcPct val="50000"/>
              </a:spcBef>
            </a:pPr>
            <a:r>
              <a:rPr lang="en-US" sz="4400" dirty="0">
                <a:latin typeface="Impact" panose="020B0806030902050204" pitchFamily="34" charset="0"/>
                <a:cs typeface="Aharoni" pitchFamily="2" charset="-79"/>
              </a:rPr>
              <a:t>Methodology</a:t>
            </a:r>
            <a:r>
              <a:rPr lang="en-US" sz="4000" dirty="0">
                <a:latin typeface="Impact" panose="020B0806030902050204" pitchFamily="34" charset="0"/>
                <a:cs typeface="Aharoni" pitchFamily="2" charset="-79"/>
              </a:rPr>
              <a:t> </a:t>
            </a:r>
            <a:r>
              <a:rPr lang="en-US" altLang="en-US" sz="2154" dirty="0">
                <a:solidFill>
                  <a:srgbClr val="FF8000"/>
                </a:solidFill>
                <a:latin typeface="Times New Roman" panose="02020603050405020304" pitchFamily="18" charset="0"/>
              </a:rPr>
              <a:t>	</a:t>
            </a:r>
            <a:endParaRPr lang="en-US" altLang="en-US" sz="2154" dirty="0">
              <a:latin typeface="Times New Roman" panose="02020603050405020304" pitchFamily="18" charset="0"/>
            </a:endParaRPr>
          </a:p>
          <a:p>
            <a:pPr eaLnBrk="1" hangingPunct="1">
              <a:spcBef>
                <a:spcPct val="10000"/>
              </a:spcBef>
            </a:pPr>
            <a:r>
              <a:rPr lang="en-US" altLang="en-US" sz="2564" dirty="0">
                <a:latin typeface="Times New Roman" panose="02020603050405020304" pitchFamily="18" charset="0"/>
              </a:rPr>
              <a:t>Blah, blah, blah</a:t>
            </a:r>
          </a:p>
          <a:p>
            <a:pPr eaLnBrk="1" hangingPunct="1">
              <a:spcBef>
                <a:spcPct val="10000"/>
              </a:spcBef>
            </a:pPr>
            <a:endParaRPr lang="en-US" altLang="en-US" sz="2564" dirty="0">
              <a:latin typeface="Times New Roman" panose="02020603050405020304" pitchFamily="18" charset="0"/>
            </a:endParaRPr>
          </a:p>
        </p:txBody>
      </p:sp>
      <p:sp>
        <p:nvSpPr>
          <p:cNvPr id="14341" name="Text Box 16">
            <a:extLst>
              <a:ext uri="{FF2B5EF4-FFF2-40B4-BE49-F238E27FC236}">
                <a16:creationId xmlns:a16="http://schemas.microsoft.com/office/drawing/2014/main" id="{191C173C-7E8F-8844-8FBE-6FFF446D5382}"/>
              </a:ext>
            </a:extLst>
          </p:cNvPr>
          <p:cNvSpPr txBox="1">
            <a:spLocks noChangeArrowheads="1"/>
          </p:cNvSpPr>
          <p:nvPr/>
        </p:nvSpPr>
        <p:spPr bwMode="auto">
          <a:xfrm>
            <a:off x="17239105" y="36701100"/>
            <a:ext cx="13512375" cy="3305232"/>
          </a:xfrm>
          <a:prstGeom prst="rect">
            <a:avLst/>
          </a:prstGeom>
          <a:solidFill>
            <a:schemeClr val="bg1"/>
          </a:solidFill>
          <a:ln w="38100">
            <a:solidFill>
              <a:srgbClr val="000000"/>
            </a:solidFill>
            <a:round/>
            <a:headEnd/>
            <a:tailEnd/>
          </a:ln>
        </p:spPr>
        <p:txBody>
          <a:bodyPr lIns="823385" tIns="411693" rIns="823385" bIns="823385"/>
          <a:lstStyle>
            <a:lvl1pPr eaLnBrk="0" hangingPunct="0">
              <a:defRPr sz="2800">
                <a:solidFill>
                  <a:schemeClr val="tx1"/>
                </a:solidFill>
                <a:latin typeface="Helvetica" pitchFamily="2" charset="0"/>
                <a:ea typeface="ＭＳ Ｐゴシック" panose="020B0600070205080204" pitchFamily="34" charset="-128"/>
              </a:defRPr>
            </a:lvl1pPr>
            <a:lvl2pPr marL="742950" indent="-285750" eaLnBrk="0" hangingPunct="0">
              <a:defRPr sz="2800">
                <a:solidFill>
                  <a:schemeClr val="tx1"/>
                </a:solidFill>
                <a:latin typeface="Helvetica" pitchFamily="2" charset="0"/>
                <a:ea typeface="ＭＳ Ｐゴシック" panose="020B0600070205080204" pitchFamily="34" charset="-128"/>
              </a:defRPr>
            </a:lvl2pPr>
            <a:lvl3pPr marL="1143000" indent="-228600" eaLnBrk="0" hangingPunct="0">
              <a:defRPr sz="2800">
                <a:solidFill>
                  <a:schemeClr val="tx1"/>
                </a:solidFill>
                <a:latin typeface="Helvetica" pitchFamily="2" charset="0"/>
                <a:ea typeface="ＭＳ Ｐゴシック" panose="020B0600070205080204" pitchFamily="34" charset="-128"/>
              </a:defRPr>
            </a:lvl3pPr>
            <a:lvl4pPr marL="1600200" indent="-228600" eaLnBrk="0" hangingPunct="0">
              <a:defRPr sz="2800">
                <a:solidFill>
                  <a:schemeClr val="tx1"/>
                </a:solidFill>
                <a:latin typeface="Helvetica" pitchFamily="2" charset="0"/>
                <a:ea typeface="ＭＳ Ｐゴシック" panose="020B0600070205080204" pitchFamily="34" charset="-128"/>
              </a:defRPr>
            </a:lvl4pPr>
            <a:lvl5pPr marL="2057400" indent="-228600" eaLnBrk="0" hangingPunct="0">
              <a:defRPr sz="28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eaLnBrk="1" hangingPunct="1">
              <a:spcBef>
                <a:spcPct val="50000"/>
              </a:spcBef>
            </a:pPr>
            <a:r>
              <a:rPr lang="en-US" sz="4400" dirty="0">
                <a:latin typeface="Impact" panose="020B0806030902050204" pitchFamily="34" charset="0"/>
                <a:cs typeface="Aharoni" pitchFamily="2" charset="-79"/>
              </a:rPr>
              <a:t>Acknowledgements</a:t>
            </a:r>
            <a:endParaRPr lang="en-US" altLang="en-US" sz="4400" b="1" dirty="0">
              <a:latin typeface="Impact" panose="020B0806030902050204" pitchFamily="34" charset="0"/>
            </a:endParaRPr>
          </a:p>
          <a:p>
            <a:pPr eaLnBrk="1" hangingPunct="1">
              <a:spcBef>
                <a:spcPct val="10000"/>
              </a:spcBef>
            </a:pPr>
            <a:r>
              <a:rPr lang="en-US" altLang="en-US" sz="2564" dirty="0">
                <a:latin typeface="Times New Roman" panose="02020603050405020304" pitchFamily="18" charset="0"/>
              </a:rPr>
              <a:t>Blah, blah, blah. </a:t>
            </a:r>
          </a:p>
        </p:txBody>
      </p:sp>
      <p:sp>
        <p:nvSpPr>
          <p:cNvPr id="14342" name="Text Box 12">
            <a:extLst>
              <a:ext uri="{FF2B5EF4-FFF2-40B4-BE49-F238E27FC236}">
                <a16:creationId xmlns:a16="http://schemas.microsoft.com/office/drawing/2014/main" id="{432ED9B9-7387-AF4F-8493-7EE6498C664D}"/>
              </a:ext>
            </a:extLst>
          </p:cNvPr>
          <p:cNvSpPr txBox="1">
            <a:spLocks noChangeArrowheads="1"/>
          </p:cNvSpPr>
          <p:nvPr/>
        </p:nvSpPr>
        <p:spPr bwMode="auto">
          <a:xfrm>
            <a:off x="12160771" y="7743686"/>
            <a:ext cx="8675013" cy="27210362"/>
          </a:xfrm>
          <a:prstGeom prst="rect">
            <a:avLst/>
          </a:prstGeom>
          <a:solidFill>
            <a:schemeClr val="bg1"/>
          </a:solidFill>
          <a:ln w="38100">
            <a:solidFill>
              <a:srgbClr val="000000"/>
            </a:solidFill>
            <a:round/>
            <a:headEnd/>
            <a:tailEnd/>
          </a:ln>
        </p:spPr>
        <p:txBody>
          <a:bodyPr lIns="823385" tIns="411693" rIns="823385" bIns="823385"/>
          <a:lstStyle>
            <a:lvl1pPr eaLnBrk="0" hangingPunct="0">
              <a:tabLst>
                <a:tab pos="500063" algn="l"/>
              </a:tabLst>
              <a:defRPr sz="2800">
                <a:solidFill>
                  <a:schemeClr val="tx1"/>
                </a:solidFill>
                <a:latin typeface="Helvetica" pitchFamily="2" charset="0"/>
                <a:ea typeface="ＭＳ Ｐゴシック" panose="020B0600070205080204" pitchFamily="34" charset="-128"/>
              </a:defRPr>
            </a:lvl1pPr>
            <a:lvl2pPr marL="742950" indent="-285750" eaLnBrk="0" hangingPunct="0">
              <a:tabLst>
                <a:tab pos="500063" algn="l"/>
              </a:tabLst>
              <a:defRPr sz="2800">
                <a:solidFill>
                  <a:schemeClr val="tx1"/>
                </a:solidFill>
                <a:latin typeface="Helvetica" pitchFamily="2" charset="0"/>
                <a:ea typeface="ＭＳ Ｐゴシック" panose="020B0600070205080204" pitchFamily="34" charset="-128"/>
              </a:defRPr>
            </a:lvl2pPr>
            <a:lvl3pPr marL="1143000" indent="-228600" eaLnBrk="0" hangingPunct="0">
              <a:tabLst>
                <a:tab pos="500063" algn="l"/>
              </a:tabLst>
              <a:defRPr sz="2800">
                <a:solidFill>
                  <a:schemeClr val="tx1"/>
                </a:solidFill>
                <a:latin typeface="Helvetica" pitchFamily="2" charset="0"/>
                <a:ea typeface="ＭＳ Ｐゴシック" panose="020B0600070205080204" pitchFamily="34" charset="-128"/>
              </a:defRPr>
            </a:lvl3pPr>
            <a:lvl4pPr marL="1600200" indent="-228600" eaLnBrk="0" hangingPunct="0">
              <a:tabLst>
                <a:tab pos="500063" algn="l"/>
              </a:tabLst>
              <a:defRPr sz="2800">
                <a:solidFill>
                  <a:schemeClr val="tx1"/>
                </a:solidFill>
                <a:latin typeface="Helvetica" pitchFamily="2" charset="0"/>
                <a:ea typeface="ＭＳ Ｐゴシック" panose="020B0600070205080204" pitchFamily="34" charset="-128"/>
              </a:defRPr>
            </a:lvl4pPr>
            <a:lvl5pPr marL="2057400" indent="-228600" eaLnBrk="0" hangingPunct="0">
              <a:tabLst>
                <a:tab pos="500063" algn="l"/>
              </a:tabLst>
              <a:defRPr sz="28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500063" algn="l"/>
              </a:tabLst>
              <a:defRPr sz="28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500063" algn="l"/>
              </a:tabLst>
              <a:defRPr sz="28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500063" algn="l"/>
              </a:tabLst>
              <a:defRPr sz="28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500063" algn="l"/>
              </a:tabLst>
              <a:defRPr sz="2800">
                <a:solidFill>
                  <a:schemeClr val="tx1"/>
                </a:solidFill>
                <a:latin typeface="Helvetica" pitchFamily="2" charset="0"/>
                <a:ea typeface="ＭＳ Ｐゴシック" panose="020B0600070205080204" pitchFamily="34" charset="-128"/>
              </a:defRPr>
            </a:lvl9pPr>
          </a:lstStyle>
          <a:p>
            <a:pPr eaLnBrk="1" hangingPunct="1"/>
            <a:r>
              <a:rPr lang="en-US" sz="4400" dirty="0">
                <a:latin typeface="Impact" panose="020B0806030902050204" pitchFamily="34" charset="0"/>
                <a:cs typeface="Aharoni" pitchFamily="2" charset="-79"/>
              </a:rPr>
              <a:t>CURRENT Results / Future Work</a:t>
            </a:r>
            <a:endParaRPr lang="en-US" altLang="en-US" sz="2564" b="1" dirty="0">
              <a:latin typeface="Impact" panose="020B0806030902050204" pitchFamily="34" charset="0"/>
            </a:endParaRPr>
          </a:p>
          <a:p>
            <a:pPr eaLnBrk="1" hangingPunct="1">
              <a:spcBef>
                <a:spcPct val="10000"/>
              </a:spcBef>
            </a:pPr>
            <a:r>
              <a:rPr lang="en-US" altLang="en-US" sz="2564" dirty="0">
                <a:latin typeface="Times New Roman" panose="02020603050405020304" pitchFamily="18" charset="0"/>
              </a:rPr>
              <a:t>Blah, blah, blah</a:t>
            </a:r>
          </a:p>
        </p:txBody>
      </p:sp>
      <p:sp>
        <p:nvSpPr>
          <p:cNvPr id="14343" name="Text Box 13">
            <a:extLst>
              <a:ext uri="{FF2B5EF4-FFF2-40B4-BE49-F238E27FC236}">
                <a16:creationId xmlns:a16="http://schemas.microsoft.com/office/drawing/2014/main" id="{00FC2C7A-88BF-2F4D-92B2-5FA43327A2B6}"/>
              </a:ext>
            </a:extLst>
          </p:cNvPr>
          <p:cNvSpPr txBox="1">
            <a:spLocks noChangeArrowheads="1"/>
          </p:cNvSpPr>
          <p:nvPr/>
        </p:nvSpPr>
        <p:spPr bwMode="auto">
          <a:xfrm>
            <a:off x="22076467" y="7743686"/>
            <a:ext cx="8675013" cy="21493777"/>
          </a:xfrm>
          <a:prstGeom prst="rect">
            <a:avLst/>
          </a:prstGeom>
          <a:solidFill>
            <a:schemeClr val="bg1"/>
          </a:solidFill>
          <a:ln w="38100">
            <a:solidFill>
              <a:srgbClr val="000000"/>
            </a:solidFill>
            <a:round/>
            <a:headEnd/>
            <a:tailEnd/>
          </a:ln>
        </p:spPr>
        <p:txBody>
          <a:bodyPr lIns="823385" tIns="411693" rIns="823385" bIns="823385"/>
          <a:lstStyle>
            <a:lvl1pPr eaLnBrk="0" hangingPunct="0">
              <a:tabLst>
                <a:tab pos="635000" algn="l"/>
              </a:tabLst>
              <a:defRPr sz="2800">
                <a:solidFill>
                  <a:schemeClr val="tx1"/>
                </a:solidFill>
                <a:latin typeface="Helvetica" pitchFamily="2" charset="0"/>
                <a:ea typeface="ＭＳ Ｐゴシック" panose="020B0600070205080204" pitchFamily="34" charset="-128"/>
              </a:defRPr>
            </a:lvl1pPr>
            <a:lvl2pPr marL="742950" indent="-285750" eaLnBrk="0" hangingPunct="0">
              <a:tabLst>
                <a:tab pos="635000" algn="l"/>
              </a:tabLst>
              <a:defRPr sz="2800">
                <a:solidFill>
                  <a:schemeClr val="tx1"/>
                </a:solidFill>
                <a:latin typeface="Helvetica" pitchFamily="2" charset="0"/>
                <a:ea typeface="ＭＳ Ｐゴシック" panose="020B0600070205080204" pitchFamily="34" charset="-128"/>
              </a:defRPr>
            </a:lvl2pPr>
            <a:lvl3pPr marL="1143000" indent="-228600" eaLnBrk="0" hangingPunct="0">
              <a:tabLst>
                <a:tab pos="635000" algn="l"/>
              </a:tabLst>
              <a:defRPr sz="2800">
                <a:solidFill>
                  <a:schemeClr val="tx1"/>
                </a:solidFill>
                <a:latin typeface="Helvetica" pitchFamily="2" charset="0"/>
                <a:ea typeface="ＭＳ Ｐゴシック" panose="020B0600070205080204" pitchFamily="34" charset="-128"/>
              </a:defRPr>
            </a:lvl3pPr>
            <a:lvl4pPr marL="1600200" indent="-228600" eaLnBrk="0" hangingPunct="0">
              <a:tabLst>
                <a:tab pos="635000" algn="l"/>
              </a:tabLst>
              <a:defRPr sz="2800">
                <a:solidFill>
                  <a:schemeClr val="tx1"/>
                </a:solidFill>
                <a:latin typeface="Helvetica" pitchFamily="2" charset="0"/>
                <a:ea typeface="ＭＳ Ｐゴシック" panose="020B0600070205080204" pitchFamily="34" charset="-128"/>
              </a:defRPr>
            </a:lvl4pPr>
            <a:lvl5pPr marL="2057400" indent="-228600" eaLnBrk="0" hangingPunct="0">
              <a:tabLst>
                <a:tab pos="635000" algn="l"/>
              </a:tabLst>
              <a:defRPr sz="28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tabLst>
                <a:tab pos="635000" algn="l"/>
              </a:tabLst>
              <a:defRPr sz="28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tabLst>
                <a:tab pos="635000" algn="l"/>
              </a:tabLst>
              <a:defRPr sz="28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tabLst>
                <a:tab pos="635000" algn="l"/>
              </a:tabLst>
              <a:defRPr sz="28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tabLst>
                <a:tab pos="635000" algn="l"/>
              </a:tabLst>
              <a:defRPr sz="2800">
                <a:solidFill>
                  <a:schemeClr val="tx1"/>
                </a:solidFill>
                <a:latin typeface="Helvetica" pitchFamily="2" charset="0"/>
                <a:ea typeface="ＭＳ Ｐゴシック" panose="020B0600070205080204" pitchFamily="34" charset="-128"/>
              </a:defRPr>
            </a:lvl9pPr>
          </a:lstStyle>
          <a:p>
            <a:pPr eaLnBrk="1" hangingPunct="1">
              <a:spcBef>
                <a:spcPct val="50000"/>
              </a:spcBef>
            </a:pPr>
            <a:r>
              <a:rPr lang="en-US" sz="4400" dirty="0">
                <a:latin typeface="Impact" panose="020B0806030902050204" pitchFamily="34" charset="0"/>
                <a:cs typeface="Aharoni" pitchFamily="2" charset="-79"/>
              </a:rPr>
              <a:t>Conclusions</a:t>
            </a:r>
            <a:endParaRPr lang="en-US" altLang="en-US" sz="4400" b="1" dirty="0">
              <a:latin typeface="Calibri" panose="020F0502020204030204" pitchFamily="34" charset="0"/>
            </a:endParaRPr>
          </a:p>
          <a:p>
            <a:pPr eaLnBrk="1" hangingPunct="1">
              <a:spcBef>
                <a:spcPct val="10000"/>
              </a:spcBef>
            </a:pPr>
            <a:r>
              <a:rPr lang="en-US" altLang="en-US" sz="2564" dirty="0">
                <a:latin typeface="Times New Roman" panose="02020603050405020304" pitchFamily="18" charset="0"/>
              </a:rPr>
              <a:t>Blah, blah, blah</a:t>
            </a:r>
          </a:p>
        </p:txBody>
      </p:sp>
      <p:sp>
        <p:nvSpPr>
          <p:cNvPr id="14344" name="Text Box 14">
            <a:extLst>
              <a:ext uri="{FF2B5EF4-FFF2-40B4-BE49-F238E27FC236}">
                <a16:creationId xmlns:a16="http://schemas.microsoft.com/office/drawing/2014/main" id="{7DF79C6A-4C6E-284D-81FA-9296A3E4A7C6}"/>
              </a:ext>
            </a:extLst>
          </p:cNvPr>
          <p:cNvSpPr txBox="1">
            <a:spLocks noChangeArrowheads="1"/>
          </p:cNvSpPr>
          <p:nvPr/>
        </p:nvSpPr>
        <p:spPr bwMode="auto">
          <a:xfrm>
            <a:off x="9050310" y="4126378"/>
            <a:ext cx="21862359" cy="2099295"/>
          </a:xfrm>
          <a:prstGeom prst="rect">
            <a:avLst/>
          </a:prstGeom>
          <a:noFill/>
          <a:ln w="12700">
            <a:noFill/>
            <a:miter lim="800000"/>
            <a:headEnd/>
            <a:tailEnd/>
          </a:ln>
        </p:spPr>
        <p:txBody>
          <a:bodyPr wrap="square" lIns="247016" tIns="247016" rIns="247016" bIns="247016" anchor="ctr">
            <a:spAutoFit/>
          </a:bodyPr>
          <a:lstStyle>
            <a:lvl1pPr eaLnBrk="0" hangingPunct="0">
              <a:defRPr sz="2800">
                <a:solidFill>
                  <a:schemeClr val="tx1"/>
                </a:solidFill>
                <a:latin typeface="Helvetica" pitchFamily="2" charset="0"/>
                <a:ea typeface="ＭＳ Ｐゴシック" panose="020B0600070205080204" pitchFamily="34" charset="-128"/>
              </a:defRPr>
            </a:lvl1pPr>
            <a:lvl2pPr marL="742950" indent="-285750" eaLnBrk="0" hangingPunct="0">
              <a:defRPr sz="2800">
                <a:solidFill>
                  <a:schemeClr val="tx1"/>
                </a:solidFill>
                <a:latin typeface="Helvetica" pitchFamily="2" charset="0"/>
                <a:ea typeface="ＭＳ Ｐゴシック" panose="020B0600070205080204" pitchFamily="34" charset="-128"/>
              </a:defRPr>
            </a:lvl2pPr>
            <a:lvl3pPr marL="1143000" indent="-228600" eaLnBrk="0" hangingPunct="0">
              <a:defRPr sz="2800">
                <a:solidFill>
                  <a:schemeClr val="tx1"/>
                </a:solidFill>
                <a:latin typeface="Helvetica" pitchFamily="2" charset="0"/>
                <a:ea typeface="ＭＳ Ｐゴシック" panose="020B0600070205080204" pitchFamily="34" charset="-128"/>
              </a:defRPr>
            </a:lvl3pPr>
            <a:lvl4pPr marL="1600200" indent="-228600" eaLnBrk="0" hangingPunct="0">
              <a:defRPr sz="2800">
                <a:solidFill>
                  <a:schemeClr val="tx1"/>
                </a:solidFill>
                <a:latin typeface="Helvetica" pitchFamily="2" charset="0"/>
                <a:ea typeface="ＭＳ Ｐゴシック" panose="020B0600070205080204" pitchFamily="34" charset="-128"/>
              </a:defRPr>
            </a:lvl4pPr>
            <a:lvl5pPr marL="2057400" indent="-228600" eaLnBrk="0" hangingPunct="0">
              <a:defRPr sz="28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pPr algn="ctr" eaLnBrk="1" hangingPunct="1">
              <a:spcBef>
                <a:spcPct val="50000"/>
              </a:spcBef>
              <a:spcAft>
                <a:spcPts val="538"/>
              </a:spcAft>
            </a:pPr>
            <a:r>
              <a:rPr lang="en-US" altLang="en-US" sz="5600" dirty="0">
                <a:latin typeface="Impact" panose="020B0806030902050204" pitchFamily="34" charset="0"/>
              </a:rPr>
              <a:t>Author, Author, and Author</a:t>
            </a:r>
            <a:br>
              <a:rPr lang="en-US" altLang="en-US" sz="5600" b="1" dirty="0">
                <a:latin typeface="Impact" panose="020B0806030902050204" pitchFamily="34" charset="0"/>
              </a:rPr>
            </a:br>
            <a:r>
              <a:rPr lang="en-US" altLang="en-US" sz="4800" dirty="0">
                <a:latin typeface="Impact" panose="020B0806030902050204" pitchFamily="34" charset="0"/>
              </a:rPr>
              <a:t>Address(</a:t>
            </a:r>
            <a:r>
              <a:rPr lang="en-US" altLang="en-US" sz="4800" dirty="0" err="1">
                <a:latin typeface="Impact" panose="020B0806030902050204" pitchFamily="34" charset="0"/>
              </a:rPr>
              <a:t>es</a:t>
            </a:r>
            <a:r>
              <a:rPr lang="en-US" altLang="en-US" sz="4800" dirty="0">
                <a:latin typeface="Impact" panose="020B0806030902050204" pitchFamily="34" charset="0"/>
              </a:rPr>
              <a:t>)</a:t>
            </a:r>
          </a:p>
        </p:txBody>
      </p:sp>
      <p:sp>
        <p:nvSpPr>
          <p:cNvPr id="2" name="Text Box 15">
            <a:extLst>
              <a:ext uri="{FF2B5EF4-FFF2-40B4-BE49-F238E27FC236}">
                <a16:creationId xmlns:a16="http://schemas.microsoft.com/office/drawing/2014/main" id="{EEFB397A-BAEF-8242-9FC2-84E5040ADDE0}"/>
              </a:ext>
            </a:extLst>
          </p:cNvPr>
          <p:cNvSpPr txBox="1">
            <a:spLocks noChangeArrowheads="1"/>
          </p:cNvSpPr>
          <p:nvPr/>
        </p:nvSpPr>
        <p:spPr bwMode="auto">
          <a:xfrm>
            <a:off x="2240420" y="36700685"/>
            <a:ext cx="13841478" cy="3305232"/>
          </a:xfrm>
          <a:prstGeom prst="rect">
            <a:avLst/>
          </a:prstGeom>
          <a:solidFill>
            <a:schemeClr val="bg1"/>
          </a:solidFill>
          <a:ln w="38100" cap="flat" cmpd="sng" algn="ctr">
            <a:solidFill>
              <a:srgbClr val="000000"/>
            </a:solidFill>
            <a:prstDash val="solid"/>
            <a:round/>
            <a:headEnd type="none" w="med" len="med"/>
            <a:tailEnd type="none" w="med" len="med"/>
          </a:ln>
        </p:spPr>
        <p:txBody>
          <a:bodyPr lIns="823385" tIns="411693" rIns="823385" bIns="823385" numCol="2" spcCol="802806"/>
          <a:lstStyle/>
          <a:p>
            <a:r>
              <a:rPr lang="en-US" sz="4400" dirty="0">
                <a:latin typeface="Impact" panose="020B0806030902050204" pitchFamily="34" charset="0"/>
                <a:cs typeface="Aharoni" pitchFamily="2" charset="-79"/>
              </a:rPr>
              <a:t>Literature Cited</a:t>
            </a:r>
          </a:p>
          <a:p>
            <a:pPr marL="450274" indent="-450274">
              <a:spcBef>
                <a:spcPts val="1081"/>
              </a:spcBef>
              <a:defRPr/>
            </a:pPr>
            <a:r>
              <a:rPr lang="en-US" sz="2564" dirty="0">
                <a:latin typeface="Times New Roman" pitchFamily="-111" charset="0"/>
                <a:ea typeface="ＭＳ Ｐゴシック" pitchFamily="-111" charset="-128"/>
                <a:cs typeface="ＭＳ Ｐゴシック" pitchFamily="-111" charset="-128"/>
              </a:rPr>
              <a:t>Blah, blah, and blah.  2012.  </a:t>
            </a:r>
            <a:r>
              <a:rPr lang="en-US" sz="2564" dirty="0" err="1">
                <a:latin typeface="Times New Roman" pitchFamily="-111" charset="0"/>
                <a:ea typeface="ＭＳ Ｐゴシック" pitchFamily="-111" charset="-128"/>
                <a:cs typeface="ＭＳ Ｐゴシック" pitchFamily="-111" charset="-128"/>
              </a:rPr>
              <a:t>Blahing</a:t>
            </a:r>
            <a:r>
              <a:rPr lang="en-US" sz="2564" dirty="0">
                <a:latin typeface="Times New Roman" pitchFamily="-111" charset="0"/>
                <a:ea typeface="ＭＳ Ｐゴシック" pitchFamily="-111" charset="-128"/>
                <a:cs typeface="ＭＳ Ｐゴシック" pitchFamily="-111" charset="-128"/>
              </a:rPr>
              <a:t>, </a:t>
            </a:r>
            <a:r>
              <a:rPr lang="en-US" sz="2564" dirty="0" err="1">
                <a:latin typeface="Times New Roman" pitchFamily="-111" charset="0"/>
                <a:ea typeface="ＭＳ Ｐゴシック" pitchFamily="-111" charset="-128"/>
                <a:cs typeface="ＭＳ Ｐゴシック" pitchFamily="-111" charset="-128"/>
              </a:rPr>
              <a:t>blahing</a:t>
            </a:r>
            <a:r>
              <a:rPr lang="en-US" sz="2564" dirty="0">
                <a:latin typeface="Times New Roman" pitchFamily="-111" charset="0"/>
                <a:ea typeface="ＭＳ Ｐゴシック" pitchFamily="-111" charset="-128"/>
                <a:cs typeface="ＭＳ Ｐゴシック" pitchFamily="-111" charset="-128"/>
              </a:rPr>
              <a:t>, and more </a:t>
            </a:r>
            <a:r>
              <a:rPr lang="en-US" sz="2564" dirty="0" err="1">
                <a:latin typeface="Times New Roman" pitchFamily="-111" charset="0"/>
                <a:ea typeface="ＭＳ Ｐゴシック" pitchFamily="-111" charset="-128"/>
                <a:cs typeface="ＭＳ Ｐゴシック" pitchFamily="-111" charset="-128"/>
              </a:rPr>
              <a:t>blahing</a:t>
            </a:r>
            <a:r>
              <a:rPr lang="en-US" sz="2564" dirty="0">
                <a:latin typeface="Times New Roman" pitchFamily="-111" charset="0"/>
                <a:ea typeface="ＭＳ Ｐゴシック" pitchFamily="-111" charset="-128"/>
                <a:cs typeface="ＭＳ Ｐゴシック" pitchFamily="-111" charset="-128"/>
              </a:rPr>
              <a:t>.  </a:t>
            </a:r>
            <a:r>
              <a:rPr lang="en-US" sz="2564" i="1" dirty="0">
                <a:latin typeface="Times New Roman" pitchFamily="-111" charset="0"/>
                <a:ea typeface="ＭＳ Ｐゴシック" pitchFamily="-111" charset="-128"/>
                <a:cs typeface="ＭＳ Ｐゴシック" pitchFamily="-111" charset="-128"/>
              </a:rPr>
              <a:t>Journal of </a:t>
            </a:r>
            <a:r>
              <a:rPr lang="en-US" sz="2564" i="1" dirty="0" err="1">
                <a:latin typeface="Times New Roman" pitchFamily="-111" charset="0"/>
                <a:ea typeface="ＭＳ Ｐゴシック" pitchFamily="-111" charset="-128"/>
                <a:cs typeface="ＭＳ Ｐゴシック" pitchFamily="-111" charset="-128"/>
              </a:rPr>
              <a:t>Blahology</a:t>
            </a:r>
            <a:r>
              <a:rPr lang="en-US" sz="2564" dirty="0">
                <a:latin typeface="Times New Roman" pitchFamily="-111" charset="0"/>
                <a:ea typeface="ＭＳ Ｐゴシック" pitchFamily="-111" charset="-128"/>
                <a:cs typeface="ＭＳ Ｐゴシック" pitchFamily="-111" charset="-128"/>
              </a:rPr>
              <a:t> 1:1-2.</a:t>
            </a:r>
          </a:p>
          <a:p>
            <a:pPr marL="450274" indent="-450274">
              <a:defRPr/>
            </a:pPr>
            <a:r>
              <a:rPr lang="en-US" sz="2564" dirty="0">
                <a:latin typeface="Times New Roman" pitchFamily="-111" charset="0"/>
                <a:ea typeface="ＭＳ Ｐゴシック" pitchFamily="-111" charset="-128"/>
                <a:cs typeface="ＭＳ Ｐゴシック" pitchFamily="-111" charset="-128"/>
              </a:rPr>
              <a:t>Blah, blah, and blah.  2012.  </a:t>
            </a:r>
            <a:r>
              <a:rPr lang="en-US" sz="2564" dirty="0" err="1">
                <a:latin typeface="Times New Roman" pitchFamily="-111" charset="0"/>
                <a:ea typeface="ＭＳ Ｐゴシック" pitchFamily="-111" charset="-128"/>
                <a:cs typeface="ＭＳ Ｐゴシック" pitchFamily="-111" charset="-128"/>
              </a:rPr>
              <a:t>Blahing</a:t>
            </a:r>
            <a:r>
              <a:rPr lang="en-US" sz="2564" dirty="0">
                <a:latin typeface="Times New Roman" pitchFamily="-111" charset="0"/>
                <a:ea typeface="ＭＳ Ｐゴシック" pitchFamily="-111" charset="-128"/>
                <a:cs typeface="ＭＳ Ｐゴシック" pitchFamily="-111" charset="-128"/>
              </a:rPr>
              <a:t>, </a:t>
            </a:r>
            <a:r>
              <a:rPr lang="en-US" sz="2564" dirty="0" err="1">
                <a:latin typeface="Times New Roman" pitchFamily="-111" charset="0"/>
                <a:ea typeface="ＭＳ Ｐゴシック" pitchFamily="-111" charset="-128"/>
                <a:cs typeface="ＭＳ Ｐゴシック" pitchFamily="-111" charset="-128"/>
              </a:rPr>
              <a:t>blahing</a:t>
            </a:r>
            <a:r>
              <a:rPr lang="en-US" sz="2564" dirty="0">
                <a:latin typeface="Times New Roman" pitchFamily="-111" charset="0"/>
                <a:ea typeface="ＭＳ Ｐゴシック" pitchFamily="-111" charset="-128"/>
                <a:cs typeface="ＭＳ Ｐゴシック" pitchFamily="-111" charset="-128"/>
              </a:rPr>
              <a:t>, and more </a:t>
            </a:r>
            <a:r>
              <a:rPr lang="en-US" sz="2564" dirty="0" err="1">
                <a:latin typeface="Times New Roman" pitchFamily="-111" charset="0"/>
                <a:ea typeface="ＭＳ Ｐゴシック" pitchFamily="-111" charset="-128"/>
                <a:cs typeface="ＭＳ Ｐゴシック" pitchFamily="-111" charset="-128"/>
              </a:rPr>
              <a:t>blahing</a:t>
            </a:r>
            <a:r>
              <a:rPr lang="en-US" sz="2564" dirty="0">
                <a:latin typeface="Times New Roman" pitchFamily="-111" charset="0"/>
                <a:ea typeface="ＭＳ Ｐゴシック" pitchFamily="-111" charset="-128"/>
                <a:cs typeface="ＭＳ Ｐゴシック" pitchFamily="-111" charset="-128"/>
              </a:rPr>
              <a:t>.  </a:t>
            </a:r>
            <a:r>
              <a:rPr lang="en-US" sz="2564" i="1" dirty="0">
                <a:latin typeface="Times New Roman" pitchFamily="-111" charset="0"/>
                <a:ea typeface="ＭＳ Ｐゴシック" pitchFamily="-111" charset="-128"/>
                <a:cs typeface="ＭＳ Ｐゴシック" pitchFamily="-111" charset="-128"/>
              </a:rPr>
              <a:t>Journal of </a:t>
            </a:r>
            <a:r>
              <a:rPr lang="en-US" sz="2564" i="1" dirty="0" err="1">
                <a:latin typeface="Times New Roman" pitchFamily="-111" charset="0"/>
                <a:ea typeface="ＭＳ Ｐゴシック" pitchFamily="-111" charset="-128"/>
                <a:cs typeface="ＭＳ Ｐゴシック" pitchFamily="-111" charset="-128"/>
              </a:rPr>
              <a:t>Blahology</a:t>
            </a:r>
            <a:r>
              <a:rPr lang="en-US" sz="2564" dirty="0">
                <a:latin typeface="Times New Roman" pitchFamily="-111" charset="0"/>
                <a:ea typeface="ＭＳ Ｐゴシック" pitchFamily="-111" charset="-128"/>
                <a:cs typeface="ＭＳ Ｐゴシック" pitchFamily="-111" charset="-128"/>
              </a:rPr>
              <a:t> 1:1-2.</a:t>
            </a:r>
          </a:p>
          <a:p>
            <a:pPr marL="450274" indent="-450274">
              <a:defRPr/>
            </a:pPr>
            <a:r>
              <a:rPr lang="en-US" sz="2564" dirty="0">
                <a:latin typeface="Times New Roman" pitchFamily="-111" charset="0"/>
                <a:ea typeface="ＭＳ Ｐゴシック" pitchFamily="-111" charset="-128"/>
                <a:cs typeface="ＭＳ Ｐゴシック" pitchFamily="-111" charset="-128"/>
              </a:rPr>
              <a:t>Blah, blah, and blah.  2012.  </a:t>
            </a:r>
            <a:r>
              <a:rPr lang="en-US" sz="2564" dirty="0" err="1">
                <a:latin typeface="Times New Roman" pitchFamily="-111" charset="0"/>
                <a:ea typeface="ＭＳ Ｐゴシック" pitchFamily="-111" charset="-128"/>
                <a:cs typeface="ＭＳ Ｐゴシック" pitchFamily="-111" charset="-128"/>
              </a:rPr>
              <a:t>Blahing</a:t>
            </a:r>
            <a:r>
              <a:rPr lang="en-US" sz="2564" dirty="0">
                <a:latin typeface="Times New Roman" pitchFamily="-111" charset="0"/>
                <a:ea typeface="ＭＳ Ｐゴシック" pitchFamily="-111" charset="-128"/>
                <a:cs typeface="ＭＳ Ｐゴシック" pitchFamily="-111" charset="-128"/>
              </a:rPr>
              <a:t>, </a:t>
            </a:r>
            <a:r>
              <a:rPr lang="en-US" sz="2564" dirty="0" err="1">
                <a:latin typeface="Times New Roman" pitchFamily="-111" charset="0"/>
                <a:ea typeface="ＭＳ Ｐゴシック" pitchFamily="-111" charset="-128"/>
                <a:cs typeface="ＭＳ Ｐゴシック" pitchFamily="-111" charset="-128"/>
              </a:rPr>
              <a:t>blahing</a:t>
            </a:r>
            <a:r>
              <a:rPr lang="en-US" sz="2564" dirty="0">
                <a:latin typeface="Times New Roman" pitchFamily="-111" charset="0"/>
                <a:ea typeface="ＭＳ Ｐゴシック" pitchFamily="-111" charset="-128"/>
                <a:cs typeface="ＭＳ Ｐゴシック" pitchFamily="-111" charset="-128"/>
              </a:rPr>
              <a:t>, and more </a:t>
            </a:r>
            <a:r>
              <a:rPr lang="en-US" sz="2564" dirty="0" err="1">
                <a:latin typeface="Times New Roman" pitchFamily="-111" charset="0"/>
                <a:ea typeface="ＭＳ Ｐゴシック" pitchFamily="-111" charset="-128"/>
                <a:cs typeface="ＭＳ Ｐゴシック" pitchFamily="-111" charset="-128"/>
              </a:rPr>
              <a:t>blahing</a:t>
            </a:r>
            <a:r>
              <a:rPr lang="en-US" sz="2564" dirty="0">
                <a:latin typeface="Times New Roman" pitchFamily="-111" charset="0"/>
                <a:ea typeface="ＭＳ Ｐゴシック" pitchFamily="-111" charset="-128"/>
                <a:cs typeface="ＭＳ Ｐゴシック" pitchFamily="-111" charset="-128"/>
              </a:rPr>
              <a:t>.  </a:t>
            </a:r>
            <a:r>
              <a:rPr lang="en-US" sz="2564" i="1" dirty="0">
                <a:latin typeface="Times New Roman" pitchFamily="-111" charset="0"/>
                <a:ea typeface="ＭＳ Ｐゴシック" pitchFamily="-111" charset="-128"/>
                <a:cs typeface="ＭＳ Ｐゴシック" pitchFamily="-111" charset="-128"/>
              </a:rPr>
              <a:t>Journal of </a:t>
            </a:r>
            <a:r>
              <a:rPr lang="en-US" sz="2564" i="1" dirty="0" err="1">
                <a:latin typeface="Times New Roman" pitchFamily="-111" charset="0"/>
                <a:ea typeface="ＭＳ Ｐゴシック" pitchFamily="-111" charset="-128"/>
                <a:cs typeface="ＭＳ Ｐゴシック" pitchFamily="-111" charset="-128"/>
              </a:rPr>
              <a:t>Blahology</a:t>
            </a:r>
            <a:r>
              <a:rPr lang="en-US" sz="2564" dirty="0">
                <a:latin typeface="Times New Roman" pitchFamily="-111" charset="0"/>
                <a:ea typeface="ＭＳ Ｐゴシック" pitchFamily="-111" charset="-128"/>
                <a:cs typeface="ＭＳ Ｐゴシック" pitchFamily="-111" charset="-128"/>
              </a:rPr>
              <a:t> 1:1-2.</a:t>
            </a:r>
          </a:p>
          <a:p>
            <a:pPr marL="450274" indent="-450274">
              <a:spcBef>
                <a:spcPct val="10000"/>
              </a:spcBef>
              <a:defRPr/>
            </a:pPr>
            <a:endParaRPr lang="en-US" sz="2564" dirty="0">
              <a:latin typeface="Times New Roman" pitchFamily="-111" charset="0"/>
              <a:ea typeface="ＭＳ Ｐゴシック" pitchFamily="-111" charset="-128"/>
              <a:cs typeface="ＭＳ Ｐゴシック" pitchFamily="-111" charset="-128"/>
            </a:endParaRPr>
          </a:p>
        </p:txBody>
      </p:sp>
      <p:sp>
        <p:nvSpPr>
          <p:cNvPr id="14346" name="Text Box 70">
            <a:extLst>
              <a:ext uri="{FF2B5EF4-FFF2-40B4-BE49-F238E27FC236}">
                <a16:creationId xmlns:a16="http://schemas.microsoft.com/office/drawing/2014/main" id="{8EFE67F4-8B1A-A741-B3DD-3185B7E1E28A}"/>
              </a:ext>
            </a:extLst>
          </p:cNvPr>
          <p:cNvSpPr txBox="1">
            <a:spLocks noChangeArrowheads="1"/>
          </p:cNvSpPr>
          <p:nvPr/>
        </p:nvSpPr>
        <p:spPr bwMode="auto">
          <a:xfrm>
            <a:off x="22128569" y="30250200"/>
            <a:ext cx="8622910" cy="4703849"/>
          </a:xfrm>
          <a:prstGeom prst="rect">
            <a:avLst/>
          </a:prstGeom>
          <a:solidFill>
            <a:schemeClr val="bg1"/>
          </a:solidFill>
          <a:ln w="38100">
            <a:solidFill>
              <a:srgbClr val="000000"/>
            </a:solidFill>
            <a:round/>
            <a:headEnd/>
            <a:tailEnd/>
          </a:ln>
        </p:spPr>
        <p:txBody>
          <a:bodyPr lIns="823385" tIns="411693" rIns="823385" bIns="823385"/>
          <a:lstStyle>
            <a:lvl1pPr eaLnBrk="0" hangingPunct="0">
              <a:defRPr sz="2800">
                <a:solidFill>
                  <a:schemeClr val="tx1"/>
                </a:solidFill>
                <a:latin typeface="Helvetica" pitchFamily="2" charset="0"/>
                <a:ea typeface="ＭＳ Ｐゴシック" panose="020B0600070205080204" pitchFamily="34" charset="-128"/>
              </a:defRPr>
            </a:lvl1pPr>
            <a:lvl2pPr marL="742950" indent="-285750" eaLnBrk="0" hangingPunct="0">
              <a:defRPr sz="2800">
                <a:solidFill>
                  <a:schemeClr val="tx1"/>
                </a:solidFill>
                <a:latin typeface="Helvetica" pitchFamily="2" charset="0"/>
                <a:ea typeface="ＭＳ Ｐゴシック" panose="020B0600070205080204" pitchFamily="34" charset="-128"/>
              </a:defRPr>
            </a:lvl2pPr>
            <a:lvl3pPr marL="1143000" indent="-228600" eaLnBrk="0" hangingPunct="0">
              <a:defRPr sz="2800">
                <a:solidFill>
                  <a:schemeClr val="tx1"/>
                </a:solidFill>
                <a:latin typeface="Helvetica" pitchFamily="2" charset="0"/>
                <a:ea typeface="ＭＳ Ｐゴシック" panose="020B0600070205080204" pitchFamily="34" charset="-128"/>
              </a:defRPr>
            </a:lvl3pPr>
            <a:lvl4pPr marL="1600200" indent="-228600" eaLnBrk="0" hangingPunct="0">
              <a:defRPr sz="2800">
                <a:solidFill>
                  <a:schemeClr val="tx1"/>
                </a:solidFill>
                <a:latin typeface="Helvetica" pitchFamily="2" charset="0"/>
                <a:ea typeface="ＭＳ Ｐゴシック" panose="020B0600070205080204" pitchFamily="34" charset="-128"/>
              </a:defRPr>
            </a:lvl4pPr>
            <a:lvl5pPr marL="2057400" indent="-228600" eaLnBrk="0" hangingPunct="0">
              <a:defRPr sz="2800">
                <a:solidFill>
                  <a:schemeClr val="tx1"/>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Helvetica" pitchFamily="2" charset="0"/>
                <a:ea typeface="ＭＳ Ｐゴシック" panose="020B0600070205080204" pitchFamily="34" charset="-128"/>
              </a:defRPr>
            </a:lvl9pPr>
          </a:lstStyle>
          <a:p>
            <a:r>
              <a:rPr lang="en-US" sz="4400" dirty="0">
                <a:latin typeface="Impact" panose="020B0806030902050204" pitchFamily="34" charset="0"/>
                <a:cs typeface="Aharoni" pitchFamily="2" charset="-79"/>
              </a:rPr>
              <a:t>PROJECT IMPACT</a:t>
            </a:r>
          </a:p>
        </p:txBody>
      </p:sp>
      <p:sp>
        <p:nvSpPr>
          <p:cNvPr id="3" name="Rectangle 180">
            <a:extLst>
              <a:ext uri="{FF2B5EF4-FFF2-40B4-BE49-F238E27FC236}">
                <a16:creationId xmlns:a16="http://schemas.microsoft.com/office/drawing/2014/main" id="{8BF1D879-7CD6-554C-B139-38870BA320E0}"/>
              </a:ext>
            </a:extLst>
          </p:cNvPr>
          <p:cNvSpPr>
            <a:spLocks noChangeArrowheads="1"/>
          </p:cNvSpPr>
          <p:nvPr/>
        </p:nvSpPr>
        <p:spPr bwMode="auto">
          <a:xfrm>
            <a:off x="9050310" y="761320"/>
            <a:ext cx="22409799" cy="3037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2338" tIns="41169" rIns="82338" bIns="41169" anchor="ctr">
            <a:spAutoFit/>
          </a:bodyPr>
          <a:lstStyle/>
          <a:p>
            <a:pPr algn="ctr">
              <a:defRPr/>
            </a:pPr>
            <a:r>
              <a:rPr lang="en-US" sz="9600" b="1" dirty="0">
                <a:ln>
                  <a:solidFill>
                    <a:schemeClr val="bg1"/>
                  </a:solidFill>
                </a:ln>
                <a:latin typeface="Impact" panose="020B0806030902050204" pitchFamily="34" charset="0"/>
                <a:ea typeface="ＭＳ Ｐゴシック" charset="0"/>
                <a:cs typeface="ＭＳ Ｐゴシック" charset="0"/>
              </a:rPr>
              <a:t>Title title title title title title title title title title title title title title title title title title</a:t>
            </a:r>
          </a:p>
        </p:txBody>
      </p:sp>
      <p:sp>
        <p:nvSpPr>
          <p:cNvPr id="7" name="Oval 6">
            <a:extLst>
              <a:ext uri="{FF2B5EF4-FFF2-40B4-BE49-F238E27FC236}">
                <a16:creationId xmlns:a16="http://schemas.microsoft.com/office/drawing/2014/main" id="{05B8027F-7B03-AD42-A6DF-4C9BFD26E151}"/>
              </a:ext>
            </a:extLst>
          </p:cNvPr>
          <p:cNvSpPr/>
          <p:nvPr/>
        </p:nvSpPr>
        <p:spPr>
          <a:xfrm>
            <a:off x="4956016" y="35644403"/>
            <a:ext cx="325639" cy="296331"/>
          </a:xfrm>
          <a:prstGeom prst="ellipse">
            <a:avLst/>
          </a:prstGeom>
          <a:solidFill>
            <a:schemeClr val="bg2">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3019"/>
          </a:p>
        </p:txBody>
      </p:sp>
      <p:sp>
        <p:nvSpPr>
          <p:cNvPr id="17" name="Oval 16">
            <a:extLst>
              <a:ext uri="{FF2B5EF4-FFF2-40B4-BE49-F238E27FC236}">
                <a16:creationId xmlns:a16="http://schemas.microsoft.com/office/drawing/2014/main" id="{46CE15C5-9591-5042-8D2D-761E06526C85}"/>
              </a:ext>
            </a:extLst>
          </p:cNvPr>
          <p:cNvSpPr/>
          <p:nvPr/>
        </p:nvSpPr>
        <p:spPr>
          <a:xfrm>
            <a:off x="7818380" y="35644403"/>
            <a:ext cx="325639" cy="296331"/>
          </a:xfrm>
          <a:prstGeom prst="ellipse">
            <a:avLst/>
          </a:prstGeom>
          <a:solidFill>
            <a:schemeClr val="bg2">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3019"/>
          </a:p>
        </p:txBody>
      </p:sp>
      <p:sp>
        <p:nvSpPr>
          <p:cNvPr id="18" name="Oval 17">
            <a:extLst>
              <a:ext uri="{FF2B5EF4-FFF2-40B4-BE49-F238E27FC236}">
                <a16:creationId xmlns:a16="http://schemas.microsoft.com/office/drawing/2014/main" id="{725A6220-CC86-CD43-A0BF-7387AD66A262}"/>
              </a:ext>
            </a:extLst>
          </p:cNvPr>
          <p:cNvSpPr/>
          <p:nvPr/>
        </p:nvSpPr>
        <p:spPr>
          <a:xfrm>
            <a:off x="10682372" y="35644403"/>
            <a:ext cx="325639" cy="296331"/>
          </a:xfrm>
          <a:prstGeom prst="ellipse">
            <a:avLst/>
          </a:prstGeom>
          <a:solidFill>
            <a:schemeClr val="bg2">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3019"/>
          </a:p>
        </p:txBody>
      </p:sp>
      <p:sp>
        <p:nvSpPr>
          <p:cNvPr id="19" name="Oval 18">
            <a:extLst>
              <a:ext uri="{FF2B5EF4-FFF2-40B4-BE49-F238E27FC236}">
                <a16:creationId xmlns:a16="http://schemas.microsoft.com/office/drawing/2014/main" id="{D316463B-D30A-7C44-8B7E-B37244268B84}"/>
              </a:ext>
            </a:extLst>
          </p:cNvPr>
          <p:cNvSpPr/>
          <p:nvPr/>
        </p:nvSpPr>
        <p:spPr>
          <a:xfrm>
            <a:off x="13546363" y="35644403"/>
            <a:ext cx="325639" cy="296331"/>
          </a:xfrm>
          <a:prstGeom prst="ellipse">
            <a:avLst/>
          </a:prstGeom>
          <a:solidFill>
            <a:schemeClr val="bg2">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3019"/>
          </a:p>
        </p:txBody>
      </p:sp>
      <p:sp>
        <p:nvSpPr>
          <p:cNvPr id="20" name="Oval 19">
            <a:extLst>
              <a:ext uri="{FF2B5EF4-FFF2-40B4-BE49-F238E27FC236}">
                <a16:creationId xmlns:a16="http://schemas.microsoft.com/office/drawing/2014/main" id="{194C6890-81FC-2F42-8E7F-ADD55E973A19}"/>
              </a:ext>
            </a:extLst>
          </p:cNvPr>
          <p:cNvSpPr/>
          <p:nvPr/>
        </p:nvSpPr>
        <p:spPr>
          <a:xfrm>
            <a:off x="16408726" y="35644403"/>
            <a:ext cx="325639" cy="296331"/>
          </a:xfrm>
          <a:prstGeom prst="ellipse">
            <a:avLst/>
          </a:prstGeom>
          <a:solidFill>
            <a:schemeClr val="bg2">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3019"/>
          </a:p>
        </p:txBody>
      </p:sp>
      <p:sp>
        <p:nvSpPr>
          <p:cNvPr id="21" name="Oval 20">
            <a:extLst>
              <a:ext uri="{FF2B5EF4-FFF2-40B4-BE49-F238E27FC236}">
                <a16:creationId xmlns:a16="http://schemas.microsoft.com/office/drawing/2014/main" id="{C2B41850-11A1-2246-9C61-9B882DBCFB32}"/>
              </a:ext>
            </a:extLst>
          </p:cNvPr>
          <p:cNvSpPr/>
          <p:nvPr/>
        </p:nvSpPr>
        <p:spPr>
          <a:xfrm>
            <a:off x="19272718" y="35644403"/>
            <a:ext cx="325639" cy="296331"/>
          </a:xfrm>
          <a:prstGeom prst="ellipse">
            <a:avLst/>
          </a:prstGeom>
          <a:solidFill>
            <a:schemeClr val="bg2">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3019"/>
          </a:p>
        </p:txBody>
      </p:sp>
      <p:sp>
        <p:nvSpPr>
          <p:cNvPr id="22" name="Oval 21">
            <a:extLst>
              <a:ext uri="{FF2B5EF4-FFF2-40B4-BE49-F238E27FC236}">
                <a16:creationId xmlns:a16="http://schemas.microsoft.com/office/drawing/2014/main" id="{85C94BE4-F91B-DB49-8D53-FB4EC6FC467A}"/>
              </a:ext>
            </a:extLst>
          </p:cNvPr>
          <p:cNvSpPr/>
          <p:nvPr/>
        </p:nvSpPr>
        <p:spPr>
          <a:xfrm>
            <a:off x="22135082" y="35644403"/>
            <a:ext cx="325639" cy="296331"/>
          </a:xfrm>
          <a:prstGeom prst="ellipse">
            <a:avLst/>
          </a:prstGeom>
          <a:solidFill>
            <a:schemeClr val="bg2">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3019"/>
          </a:p>
        </p:txBody>
      </p:sp>
      <p:sp>
        <p:nvSpPr>
          <p:cNvPr id="23" name="Oval 22">
            <a:extLst>
              <a:ext uri="{FF2B5EF4-FFF2-40B4-BE49-F238E27FC236}">
                <a16:creationId xmlns:a16="http://schemas.microsoft.com/office/drawing/2014/main" id="{CEEB5819-9C29-834A-93EE-B8229BAA486C}"/>
              </a:ext>
            </a:extLst>
          </p:cNvPr>
          <p:cNvSpPr/>
          <p:nvPr/>
        </p:nvSpPr>
        <p:spPr>
          <a:xfrm>
            <a:off x="24999073" y="35644403"/>
            <a:ext cx="325639" cy="296331"/>
          </a:xfrm>
          <a:prstGeom prst="ellipse">
            <a:avLst/>
          </a:prstGeom>
          <a:solidFill>
            <a:schemeClr val="bg2">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3019"/>
          </a:p>
        </p:txBody>
      </p:sp>
      <p:sp>
        <p:nvSpPr>
          <p:cNvPr id="24" name="Oval 23">
            <a:extLst>
              <a:ext uri="{FF2B5EF4-FFF2-40B4-BE49-F238E27FC236}">
                <a16:creationId xmlns:a16="http://schemas.microsoft.com/office/drawing/2014/main" id="{5AB3E2A3-D0E5-B14C-858D-657F1E60B784}"/>
              </a:ext>
            </a:extLst>
          </p:cNvPr>
          <p:cNvSpPr/>
          <p:nvPr/>
        </p:nvSpPr>
        <p:spPr>
          <a:xfrm>
            <a:off x="27861436" y="35644403"/>
            <a:ext cx="325639" cy="296331"/>
          </a:xfrm>
          <a:prstGeom prst="ellipse">
            <a:avLst/>
          </a:prstGeom>
          <a:solidFill>
            <a:schemeClr val="bg2">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3019"/>
          </a:p>
        </p:txBody>
      </p:sp>
      <p:pic>
        <p:nvPicPr>
          <p:cNvPr id="5" name="Picture 4" descr="A picture containing clipart, tableware&#10;&#10;Description automatically generated">
            <a:extLst>
              <a:ext uri="{FF2B5EF4-FFF2-40B4-BE49-F238E27FC236}">
                <a16:creationId xmlns:a16="http://schemas.microsoft.com/office/drawing/2014/main" id="{50A416E5-5BF5-2E49-B78B-1A21C1B8377D}"/>
              </a:ext>
            </a:extLst>
          </p:cNvPr>
          <p:cNvPicPr>
            <a:picLocks noChangeAspect="1"/>
          </p:cNvPicPr>
          <p:nvPr/>
        </p:nvPicPr>
        <p:blipFill>
          <a:blip r:embed="rId4"/>
          <a:stretch>
            <a:fillRect/>
          </a:stretch>
        </p:blipFill>
        <p:spPr>
          <a:xfrm>
            <a:off x="3832378" y="4650884"/>
            <a:ext cx="4789108" cy="2490337"/>
          </a:xfrm>
          <a:prstGeom prst="rect">
            <a:avLst/>
          </a:prstGeom>
        </p:spPr>
      </p:pic>
      <p:pic>
        <p:nvPicPr>
          <p:cNvPr id="25" name="Picture 24">
            <a:extLst>
              <a:ext uri="{FF2B5EF4-FFF2-40B4-BE49-F238E27FC236}">
                <a16:creationId xmlns:a16="http://schemas.microsoft.com/office/drawing/2014/main" id="{5437A782-AABC-0242-A5A5-D1C12EB6D796}"/>
              </a:ext>
            </a:extLst>
          </p:cNvPr>
          <p:cNvPicPr>
            <a:picLocks noChangeAspect="1"/>
          </p:cNvPicPr>
          <p:nvPr/>
        </p:nvPicPr>
        <p:blipFill>
          <a:blip r:embed="rId5"/>
          <a:stretch>
            <a:fillRect/>
          </a:stretch>
        </p:blipFill>
        <p:spPr>
          <a:xfrm>
            <a:off x="-805049" y="19255"/>
            <a:ext cx="11192483" cy="4342684"/>
          </a:xfrm>
          <a:prstGeom prst="rect">
            <a:avLst/>
          </a:prstGeom>
        </p:spPr>
      </p:pic>
      <p:pic>
        <p:nvPicPr>
          <p:cNvPr id="26" name="Picture 25" descr="A close up of a sign&#10;&#10;Description automatically generated">
            <a:extLst>
              <a:ext uri="{FF2B5EF4-FFF2-40B4-BE49-F238E27FC236}">
                <a16:creationId xmlns:a16="http://schemas.microsoft.com/office/drawing/2014/main" id="{FE950155-B5B2-734F-AB1B-3255437153E2}"/>
              </a:ext>
            </a:extLst>
          </p:cNvPr>
          <p:cNvPicPr>
            <a:picLocks noChangeAspect="1"/>
          </p:cNvPicPr>
          <p:nvPr/>
        </p:nvPicPr>
        <p:blipFill>
          <a:blip r:embed="rId6"/>
          <a:stretch>
            <a:fillRect/>
          </a:stretch>
        </p:blipFill>
        <p:spPr>
          <a:xfrm>
            <a:off x="2056595" y="42087232"/>
            <a:ext cx="3736772" cy="1115841"/>
          </a:xfrm>
          <a:prstGeom prst="rect">
            <a:avLst/>
          </a:prstGeom>
        </p:spPr>
      </p:pic>
      <p:pic>
        <p:nvPicPr>
          <p:cNvPr id="27" name="Picture 26">
            <a:extLst>
              <a:ext uri="{FF2B5EF4-FFF2-40B4-BE49-F238E27FC236}">
                <a16:creationId xmlns:a16="http://schemas.microsoft.com/office/drawing/2014/main" id="{FD867829-D2BD-7B45-ADE1-58A6D7085BB7}"/>
              </a:ext>
            </a:extLst>
          </p:cNvPr>
          <p:cNvPicPr>
            <a:picLocks noChangeAspect="1"/>
          </p:cNvPicPr>
          <p:nvPr/>
        </p:nvPicPr>
        <p:blipFill>
          <a:blip r:embed="rId7"/>
          <a:stretch>
            <a:fillRect/>
          </a:stretch>
        </p:blipFill>
        <p:spPr>
          <a:xfrm>
            <a:off x="9058417" y="41579403"/>
            <a:ext cx="2479934" cy="1623670"/>
          </a:xfrm>
          <a:prstGeom prst="rect">
            <a:avLst/>
          </a:prstGeom>
        </p:spPr>
      </p:pic>
      <p:pic>
        <p:nvPicPr>
          <p:cNvPr id="28" name="Picture 27" descr="A drawing of a cartoon character&#10;&#10;Description automatically generated">
            <a:extLst>
              <a:ext uri="{FF2B5EF4-FFF2-40B4-BE49-F238E27FC236}">
                <a16:creationId xmlns:a16="http://schemas.microsoft.com/office/drawing/2014/main" id="{B8F22204-4AC0-0340-B289-51E1C82155E3}"/>
              </a:ext>
            </a:extLst>
          </p:cNvPr>
          <p:cNvPicPr>
            <a:picLocks noChangeAspect="1"/>
          </p:cNvPicPr>
          <p:nvPr/>
        </p:nvPicPr>
        <p:blipFill>
          <a:blip r:embed="rId8"/>
          <a:stretch>
            <a:fillRect/>
          </a:stretch>
        </p:blipFill>
        <p:spPr>
          <a:xfrm>
            <a:off x="14543487" y="41119935"/>
            <a:ext cx="2534274" cy="2542605"/>
          </a:xfrm>
          <a:prstGeom prst="rect">
            <a:avLst/>
          </a:prstGeom>
        </p:spPr>
      </p:pic>
      <p:pic>
        <p:nvPicPr>
          <p:cNvPr id="29" name="Picture 28">
            <a:extLst>
              <a:ext uri="{FF2B5EF4-FFF2-40B4-BE49-F238E27FC236}">
                <a16:creationId xmlns:a16="http://schemas.microsoft.com/office/drawing/2014/main" id="{93C92D92-4625-D34D-8E26-9DC04ADAA4B1}"/>
              </a:ext>
            </a:extLst>
          </p:cNvPr>
          <p:cNvPicPr>
            <a:picLocks noChangeAspect="1"/>
          </p:cNvPicPr>
          <p:nvPr/>
        </p:nvPicPr>
        <p:blipFill>
          <a:blip r:embed="rId9"/>
          <a:stretch>
            <a:fillRect/>
          </a:stretch>
        </p:blipFill>
        <p:spPr>
          <a:xfrm>
            <a:off x="19555480" y="41806628"/>
            <a:ext cx="5161790" cy="1336365"/>
          </a:xfrm>
          <a:prstGeom prst="rect">
            <a:avLst/>
          </a:prstGeom>
        </p:spPr>
      </p:pic>
      <p:pic>
        <p:nvPicPr>
          <p:cNvPr id="30" name="Picture 29" descr="A close up of a logo&#10;&#10;Description automatically generated">
            <a:extLst>
              <a:ext uri="{FF2B5EF4-FFF2-40B4-BE49-F238E27FC236}">
                <a16:creationId xmlns:a16="http://schemas.microsoft.com/office/drawing/2014/main" id="{39AC34C9-DBCC-534D-BE03-390B0E7F5598}"/>
              </a:ext>
            </a:extLst>
          </p:cNvPr>
          <p:cNvPicPr>
            <a:picLocks noChangeAspect="1"/>
          </p:cNvPicPr>
          <p:nvPr/>
        </p:nvPicPr>
        <p:blipFill>
          <a:blip r:embed="rId10"/>
          <a:stretch>
            <a:fillRect/>
          </a:stretch>
        </p:blipFill>
        <p:spPr>
          <a:xfrm>
            <a:off x="27249236" y="41436008"/>
            <a:ext cx="3951156" cy="1767065"/>
          </a:xfrm>
          <a:prstGeom prst="rect">
            <a:avLst/>
          </a:prstGeom>
        </p:spPr>
      </p:pic>
      <p:pic>
        <p:nvPicPr>
          <p:cNvPr id="32" name="Picture 31">
            <a:extLst>
              <a:ext uri="{FF2B5EF4-FFF2-40B4-BE49-F238E27FC236}">
                <a16:creationId xmlns:a16="http://schemas.microsoft.com/office/drawing/2014/main" id="{B916B747-FEF9-924E-8D94-8FDA4DDA5B35}"/>
              </a:ext>
            </a:extLst>
          </p:cNvPr>
          <p:cNvPicPr>
            <a:picLocks noChangeAspect="1"/>
          </p:cNvPicPr>
          <p:nvPr/>
        </p:nvPicPr>
        <p:blipFill>
          <a:blip r:embed="rId11"/>
          <a:stretch>
            <a:fillRect/>
          </a:stretch>
        </p:blipFill>
        <p:spPr>
          <a:xfrm>
            <a:off x="2056595" y="10446219"/>
            <a:ext cx="9310214" cy="5588958"/>
          </a:xfrm>
          <a:prstGeom prst="rect">
            <a:avLst/>
          </a:prstGeom>
        </p:spPr>
      </p:pic>
      <p:sp>
        <p:nvSpPr>
          <p:cNvPr id="33" name="TextBox 32">
            <a:extLst>
              <a:ext uri="{FF2B5EF4-FFF2-40B4-BE49-F238E27FC236}">
                <a16:creationId xmlns:a16="http://schemas.microsoft.com/office/drawing/2014/main" id="{4D097697-3272-F547-8A99-B56BFB9E532E}"/>
              </a:ext>
            </a:extLst>
          </p:cNvPr>
          <p:cNvSpPr txBox="1"/>
          <p:nvPr/>
        </p:nvSpPr>
        <p:spPr>
          <a:xfrm>
            <a:off x="2440611" y="15931505"/>
            <a:ext cx="4759097" cy="369332"/>
          </a:xfrm>
          <a:prstGeom prst="rect">
            <a:avLst/>
          </a:prstGeom>
          <a:noFill/>
        </p:spPr>
        <p:txBody>
          <a:bodyPr wrap="square" rtlCol="0">
            <a:spAutoFit/>
          </a:bodyPr>
          <a:lstStyle/>
          <a:p>
            <a:r>
              <a:rPr lang="en-US" sz="1800" i="1" dirty="0">
                <a:solidFill>
                  <a:srgbClr val="746C66"/>
                </a:solidFill>
                <a:latin typeface="Myriad Pro" panose="020B0503030403020204" pitchFamily="34" charset="0"/>
              </a:rPr>
              <a:t>Source: Who took the photo, when?</a:t>
            </a:r>
          </a:p>
        </p:txBody>
      </p:sp>
      <p:sp>
        <p:nvSpPr>
          <p:cNvPr id="34" name="TextBox 33">
            <a:extLst>
              <a:ext uri="{FF2B5EF4-FFF2-40B4-BE49-F238E27FC236}">
                <a16:creationId xmlns:a16="http://schemas.microsoft.com/office/drawing/2014/main" id="{F2B11ED0-D889-3F4C-91BF-139E9DB4C354}"/>
              </a:ext>
            </a:extLst>
          </p:cNvPr>
          <p:cNvSpPr txBox="1"/>
          <p:nvPr/>
        </p:nvSpPr>
        <p:spPr>
          <a:xfrm>
            <a:off x="22400527" y="28538954"/>
            <a:ext cx="7958406" cy="646331"/>
          </a:xfrm>
          <a:prstGeom prst="rect">
            <a:avLst/>
          </a:prstGeom>
          <a:noFill/>
        </p:spPr>
        <p:txBody>
          <a:bodyPr wrap="square" rtlCol="0">
            <a:spAutoFit/>
          </a:bodyPr>
          <a:lstStyle/>
          <a:p>
            <a:pPr algn="ctr"/>
            <a:r>
              <a:rPr lang="en-US" sz="1800" i="1" dirty="0">
                <a:solidFill>
                  <a:srgbClr val="746C66"/>
                </a:solidFill>
                <a:latin typeface="Myriad Pro" panose="020B0503030403020204" pitchFamily="34" charset="0"/>
              </a:rPr>
              <a:t>Include a title, or an explanation of what’s relevant about the figure. Reference any data sources.</a:t>
            </a:r>
          </a:p>
        </p:txBody>
      </p:sp>
      <p:pic>
        <p:nvPicPr>
          <p:cNvPr id="35" name="Picture 34">
            <a:extLst>
              <a:ext uri="{FF2B5EF4-FFF2-40B4-BE49-F238E27FC236}">
                <a16:creationId xmlns:a16="http://schemas.microsoft.com/office/drawing/2014/main" id="{28C6A3FE-8FC3-1246-A513-F563E737494D}"/>
              </a:ext>
            </a:extLst>
          </p:cNvPr>
          <p:cNvPicPr>
            <a:picLocks noChangeAspect="1"/>
          </p:cNvPicPr>
          <p:nvPr/>
        </p:nvPicPr>
        <p:blipFill>
          <a:blip r:embed="rId12"/>
          <a:stretch>
            <a:fillRect/>
          </a:stretch>
        </p:blipFill>
        <p:spPr>
          <a:xfrm>
            <a:off x="22381267" y="23482318"/>
            <a:ext cx="7997133" cy="5521672"/>
          </a:xfrm>
          <a:prstGeom prst="rect">
            <a:avLst/>
          </a:prstGeom>
        </p:spPr>
      </p:pic>
      <p:sp>
        <p:nvSpPr>
          <p:cNvPr id="36" name="TextBox 35">
            <a:extLst>
              <a:ext uri="{FF2B5EF4-FFF2-40B4-BE49-F238E27FC236}">
                <a16:creationId xmlns:a16="http://schemas.microsoft.com/office/drawing/2014/main" id="{7900DBD8-B314-E945-A669-11CD0B407E1A}"/>
              </a:ext>
            </a:extLst>
          </p:cNvPr>
          <p:cNvSpPr txBox="1"/>
          <p:nvPr/>
        </p:nvSpPr>
        <p:spPr>
          <a:xfrm>
            <a:off x="-12870786" y="11923487"/>
            <a:ext cx="11760814" cy="5969326"/>
          </a:xfrm>
          <a:prstGeom prst="rect">
            <a:avLst/>
          </a:prstGeom>
          <a:solidFill>
            <a:srgbClr val="EDB700"/>
          </a:solidFill>
        </p:spPr>
        <p:txBody>
          <a:bodyPr wrap="square" rtlCol="0">
            <a:spAutoFit/>
          </a:bodyPr>
          <a:lstStyle/>
          <a:p>
            <a:r>
              <a:rPr lang="en-US" sz="5790" b="1" dirty="0">
                <a:latin typeface="Myriad Pro" panose="020B0503030403020204" charset="0"/>
              </a:rPr>
              <a:t>Graphics</a:t>
            </a:r>
          </a:p>
          <a:p>
            <a:r>
              <a:rPr lang="en-US" sz="3600" b="1" dirty="0">
                <a:latin typeface="Myriad Pro" panose="020B0503030403020204" charset="0"/>
              </a:rPr>
              <a:t>Two to four high-resolution photos</a:t>
            </a:r>
            <a:r>
              <a:rPr lang="en-US" sz="3600" dirty="0">
                <a:latin typeface="Myriad Pro" panose="020B0503030403020204" charset="0"/>
              </a:rPr>
              <a:t> – Preferably of the “project in action”. Include photo reference information such as the photographer, date, and place taken. If you are not using original photographs, please provide a reference/link to the original work.</a:t>
            </a:r>
          </a:p>
          <a:p>
            <a:endParaRPr lang="en-US" sz="3600" dirty="0">
              <a:latin typeface="Myriad Pro" panose="020B0503030403020204" charset="0"/>
            </a:endParaRPr>
          </a:p>
          <a:p>
            <a:r>
              <a:rPr lang="en-US" sz="3600" b="1" dirty="0">
                <a:latin typeface="Myriad Pro" panose="020B0503030403020204" charset="0"/>
              </a:rPr>
              <a:t>Three figures and/or info-graphics</a:t>
            </a:r>
            <a:r>
              <a:rPr lang="en-US" sz="3600" dirty="0">
                <a:latin typeface="Myriad Pro" panose="020B0503030403020204" charset="0"/>
              </a:rPr>
              <a:t> – e.g. renderings, schematics, graphs. If you are not using original figures or graphics, please provide a reference to the original work. </a:t>
            </a:r>
          </a:p>
        </p:txBody>
      </p:sp>
      <p:sp>
        <p:nvSpPr>
          <p:cNvPr id="37" name="TextBox 36">
            <a:extLst>
              <a:ext uri="{FF2B5EF4-FFF2-40B4-BE49-F238E27FC236}">
                <a16:creationId xmlns:a16="http://schemas.microsoft.com/office/drawing/2014/main" id="{1516A621-598A-944B-B012-8744D255B016}"/>
              </a:ext>
            </a:extLst>
          </p:cNvPr>
          <p:cNvSpPr txBox="1"/>
          <p:nvPr/>
        </p:nvSpPr>
        <p:spPr>
          <a:xfrm>
            <a:off x="-12870786" y="18681578"/>
            <a:ext cx="11760814" cy="4302716"/>
          </a:xfrm>
          <a:prstGeom prst="rect">
            <a:avLst/>
          </a:prstGeom>
          <a:solidFill>
            <a:srgbClr val="EDB700"/>
          </a:solidFill>
        </p:spPr>
        <p:txBody>
          <a:bodyPr wrap="square" rtlCol="0">
            <a:spAutoFit/>
          </a:bodyPr>
          <a:lstStyle/>
          <a:p>
            <a:r>
              <a:rPr lang="en-US" sz="5760" b="1" dirty="0">
                <a:latin typeface="Myriad Pro" panose="020B0503030403020204" charset="0"/>
              </a:rPr>
              <a:t>Poster dimensions</a:t>
            </a:r>
            <a:endParaRPr lang="en-US" sz="5760" dirty="0">
              <a:latin typeface="Myriad Pro" panose="020B0503030403020204" charset="0"/>
            </a:endParaRPr>
          </a:p>
          <a:p>
            <a:r>
              <a:rPr lang="en-US" sz="3600" dirty="0">
                <a:latin typeface="Myriad Pro" panose="020B0503030403020204" charset="0"/>
              </a:rPr>
              <a:t>This template is 36-in wide by 48-in tall. </a:t>
            </a:r>
          </a:p>
          <a:p>
            <a:r>
              <a:rPr lang="en-US" sz="3600" dirty="0">
                <a:latin typeface="Myriad Pro" panose="020B0503030403020204" charset="0"/>
              </a:rPr>
              <a:t>You may use a portrait or landscape poster, but its dimensions must not exceed 48” by 36”.</a:t>
            </a:r>
          </a:p>
          <a:p>
            <a:r>
              <a:rPr lang="en-US" sz="3600" dirty="0">
                <a:latin typeface="Myriad Pro" panose="020B0503030403020204" charset="0"/>
              </a:rPr>
              <a:t>To change the dimensions of this poster, go to Design, Customize, Slide Size, Custom Slide Size, and enter the dimensions you prefer.</a:t>
            </a:r>
          </a:p>
        </p:txBody>
      </p:sp>
      <p:sp>
        <p:nvSpPr>
          <p:cNvPr id="38" name="TextBox 37">
            <a:extLst>
              <a:ext uri="{FF2B5EF4-FFF2-40B4-BE49-F238E27FC236}">
                <a16:creationId xmlns:a16="http://schemas.microsoft.com/office/drawing/2014/main" id="{4292248E-A628-314D-8113-D04898D003E9}"/>
              </a:ext>
            </a:extLst>
          </p:cNvPr>
          <p:cNvSpPr txBox="1"/>
          <p:nvPr/>
        </p:nvSpPr>
        <p:spPr>
          <a:xfrm>
            <a:off x="-12870786" y="8597115"/>
            <a:ext cx="11760814" cy="2640723"/>
          </a:xfrm>
          <a:prstGeom prst="rect">
            <a:avLst/>
          </a:prstGeom>
          <a:solidFill>
            <a:srgbClr val="EDB700"/>
          </a:solidFill>
        </p:spPr>
        <p:txBody>
          <a:bodyPr wrap="square" rtlCol="0">
            <a:spAutoFit/>
          </a:bodyPr>
          <a:lstStyle/>
          <a:p>
            <a:r>
              <a:rPr lang="en-US" sz="5760" b="1" dirty="0">
                <a:latin typeface="Myriad Pro" panose="020B0503030403020204" charset="0"/>
              </a:rPr>
              <a:t>Make it your own!</a:t>
            </a:r>
            <a:endParaRPr lang="en-US" sz="5760" dirty="0">
              <a:latin typeface="Myriad Pro" panose="020B0503030403020204" charset="0"/>
            </a:endParaRPr>
          </a:p>
          <a:p>
            <a:r>
              <a:rPr lang="en-US" sz="3600" dirty="0">
                <a:latin typeface="Myriad Pro" panose="020B0503030403020204" charset="0"/>
              </a:rPr>
              <a:t>This is a template. Move things around. Get creative with graphics. Consider the fields provided as a guide to what you should include, but don’t feel too constrained by it.</a:t>
            </a:r>
          </a:p>
        </p:txBody>
      </p:sp>
      <p:grpSp>
        <p:nvGrpSpPr>
          <p:cNvPr id="39" name="Group 38">
            <a:extLst>
              <a:ext uri="{FF2B5EF4-FFF2-40B4-BE49-F238E27FC236}">
                <a16:creationId xmlns:a16="http://schemas.microsoft.com/office/drawing/2014/main" id="{0E715C6C-D804-7041-A5C9-BB6F94C4D3BD}"/>
              </a:ext>
            </a:extLst>
          </p:cNvPr>
          <p:cNvGrpSpPr/>
          <p:nvPr/>
        </p:nvGrpSpPr>
        <p:grpSpPr>
          <a:xfrm>
            <a:off x="35008459" y="10446219"/>
            <a:ext cx="12755880" cy="11305274"/>
            <a:chOff x="28148154" y="10429988"/>
            <a:chExt cx="12755880" cy="11305274"/>
          </a:xfrm>
        </p:grpSpPr>
        <p:sp>
          <p:nvSpPr>
            <p:cNvPr id="40" name="Rectangle 39">
              <a:extLst>
                <a:ext uri="{FF2B5EF4-FFF2-40B4-BE49-F238E27FC236}">
                  <a16:creationId xmlns:a16="http://schemas.microsoft.com/office/drawing/2014/main" id="{77B5A737-D252-4747-B63B-1D3F388C35B4}"/>
                </a:ext>
              </a:extLst>
            </p:cNvPr>
            <p:cNvSpPr/>
            <p:nvPr/>
          </p:nvSpPr>
          <p:spPr>
            <a:xfrm>
              <a:off x="28148154" y="10429988"/>
              <a:ext cx="12755880" cy="11305274"/>
            </a:xfrm>
            <a:prstGeom prst="rect">
              <a:avLst/>
            </a:prstGeom>
            <a:solidFill>
              <a:srgbClr val="EDB700"/>
            </a:solidFill>
          </p:spPr>
          <p:txBody>
            <a:bodyPr wrap="square">
              <a:spAutoFit/>
            </a:bodyPr>
            <a:lstStyle/>
            <a:p>
              <a:pPr>
                <a:lnSpc>
                  <a:spcPct val="115000"/>
                </a:lnSpc>
              </a:pPr>
              <a:r>
                <a:rPr lang="en-US" sz="5760" b="1" dirty="0">
                  <a:latin typeface="Myriad Pro" panose="020B0503030403020204" charset="0"/>
                  <a:ea typeface="Calibri" panose="020F0502020204030204" pitchFamily="34" charset="0"/>
                  <a:cs typeface="Times New Roman" panose="02020603050405020304" pitchFamily="18" charset="0"/>
                </a:rPr>
                <a:t>Colors</a:t>
              </a:r>
              <a:endParaRPr lang="en-US" sz="5760" dirty="0">
                <a:latin typeface="Myriad Pro" panose="020B0503030403020204" charset="0"/>
                <a:ea typeface="Calibri" panose="020F0502020204030204" pitchFamily="34" charset="0"/>
                <a:cs typeface="Times New Roman" panose="02020603050405020304" pitchFamily="18" charset="0"/>
              </a:endParaRP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Why use the same old MS color palates?  Find creative palates to match the spirit of your work here: </a:t>
              </a:r>
              <a:r>
                <a:rPr lang="en-US" sz="3600" u="sng" dirty="0">
                  <a:solidFill>
                    <a:srgbClr val="0000FF"/>
                  </a:solidFill>
                  <a:latin typeface="Myriad Pro" panose="020B0503030403020204" charset="0"/>
                  <a:ea typeface="Calibri" panose="020F0502020204030204" pitchFamily="34" charset="0"/>
                  <a:cs typeface="Times New Roman" panose="02020603050405020304" pitchFamily="18" charset="0"/>
                  <a:hlinkClick r:id="rId13"/>
                </a:rPr>
                <a:t>https://kuler.adobe.com</a:t>
              </a:r>
              <a:r>
                <a:rPr lang="en-US" sz="3600" dirty="0">
                  <a:latin typeface="Myriad Pro" panose="020B0503030403020204" charset="0"/>
                  <a:ea typeface="Calibri" panose="020F0502020204030204" pitchFamily="34" charset="0"/>
                  <a:cs typeface="Times New Roman" panose="02020603050405020304" pitchFamily="18" charset="0"/>
                </a:rPr>
                <a:t>  </a:t>
              </a: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Once you find one you like, in PowerPoint you can go to the Design tab, choose Colors, select Create New Theme Colors, and manually match the colors from your selected palate.</a:t>
              </a:r>
            </a:p>
            <a:p>
              <a:pPr>
                <a:lnSpc>
                  <a:spcPct val="115000"/>
                </a:lnSpc>
              </a:pPr>
              <a:r>
                <a:rPr lang="en-US" sz="3600" dirty="0">
                  <a:latin typeface="Myriad Pro" panose="020B0503030403020204" charset="0"/>
                  <a:ea typeface="Calibri" panose="020F0502020204030204" pitchFamily="34" charset="0"/>
                  <a:cs typeface="Times New Roman" panose="02020603050405020304" pitchFamily="18" charset="0"/>
                </a:rPr>
                <a:t>NOTE: Colored backgrounds do not print well and use a lot of ink. Accent with color, but don’t drown your poster in it.</a:t>
              </a: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a:p>
              <a:pPr>
                <a:lnSpc>
                  <a:spcPct val="115000"/>
                </a:lnSpc>
              </a:pPr>
              <a:endParaRPr lang="en-US" sz="3600" dirty="0">
                <a:ea typeface="Calibri" panose="020F0502020204030204" pitchFamily="34" charset="0"/>
                <a:cs typeface="Times New Roman" panose="02020603050405020304" pitchFamily="18" charset="0"/>
              </a:endParaRPr>
            </a:p>
          </p:txBody>
        </p:sp>
        <p:pic>
          <p:nvPicPr>
            <p:cNvPr id="41" name="Picture 40">
              <a:extLst>
                <a:ext uri="{FF2B5EF4-FFF2-40B4-BE49-F238E27FC236}">
                  <a16:creationId xmlns:a16="http://schemas.microsoft.com/office/drawing/2014/main" id="{FD53C95F-4340-D74C-BFAD-D0832376EB25}"/>
                </a:ext>
              </a:extLst>
            </p:cNvPr>
            <p:cNvPicPr/>
            <p:nvPr/>
          </p:nvPicPr>
          <p:blipFill rotWithShape="1">
            <a:blip r:embed="rId14" cstate="print">
              <a:extLst>
                <a:ext uri="{28A0092B-C50C-407E-A947-70E740481C1C}">
                  <a14:useLocalDpi xmlns:a14="http://schemas.microsoft.com/office/drawing/2010/main" val="0"/>
                </a:ext>
              </a:extLst>
            </a:blip>
            <a:srcRect l="10004" t="19006" r="11767" b="3024"/>
            <a:stretch/>
          </p:blipFill>
          <p:spPr bwMode="auto">
            <a:xfrm>
              <a:off x="32308800" y="16092447"/>
              <a:ext cx="4389120" cy="1097280"/>
            </a:xfrm>
            <a:prstGeom prst="rect">
              <a:avLst/>
            </a:prstGeom>
            <a:ln>
              <a:noFill/>
            </a:ln>
            <a:extLst>
              <a:ext uri="{53640926-AAD7-44D8-BBD7-CCE9431645EC}">
                <a14:shadowObscured xmlns:a14="http://schemas.microsoft.com/office/drawing/2010/main"/>
              </a:ext>
            </a:extLst>
          </p:spPr>
        </p:pic>
        <p:pic>
          <p:nvPicPr>
            <p:cNvPr id="42" name="Picture 41">
              <a:extLst>
                <a:ext uri="{FF2B5EF4-FFF2-40B4-BE49-F238E27FC236}">
                  <a16:creationId xmlns:a16="http://schemas.microsoft.com/office/drawing/2014/main" id="{B7B0788F-67D9-C64D-84A6-C6A6B4ECDD75}"/>
                </a:ext>
              </a:extLst>
            </p:cNvPr>
            <p:cNvPicPr/>
            <p:nvPr/>
          </p:nvPicPr>
          <p:blipFill rotWithShape="1">
            <a:blip r:embed="rId15" cstate="print">
              <a:extLst>
                <a:ext uri="{28A0092B-C50C-407E-A947-70E740481C1C}">
                  <a14:useLocalDpi xmlns:a14="http://schemas.microsoft.com/office/drawing/2010/main" val="0"/>
                </a:ext>
              </a:extLst>
            </a:blip>
            <a:srcRect l="10143" t="17710" r="11073" b="59827"/>
            <a:stretch/>
          </p:blipFill>
          <p:spPr bwMode="auto">
            <a:xfrm>
              <a:off x="32308800" y="17469327"/>
              <a:ext cx="4389120" cy="1097280"/>
            </a:xfrm>
            <a:prstGeom prst="rect">
              <a:avLst/>
            </a:prstGeom>
            <a:ln>
              <a:noFill/>
            </a:ln>
            <a:extLst>
              <a:ext uri="{53640926-AAD7-44D8-BBD7-CCE9431645EC}">
                <a14:shadowObscured xmlns:a14="http://schemas.microsoft.com/office/drawing/2010/main"/>
              </a:ext>
            </a:extLst>
          </p:spPr>
        </p:pic>
        <p:pic>
          <p:nvPicPr>
            <p:cNvPr id="43" name="Picture 42">
              <a:extLst>
                <a:ext uri="{FF2B5EF4-FFF2-40B4-BE49-F238E27FC236}">
                  <a16:creationId xmlns:a16="http://schemas.microsoft.com/office/drawing/2014/main" id="{B0CBAAE2-C834-204B-8667-9E42A26016AA}"/>
                </a:ext>
              </a:extLst>
            </p:cNvPr>
            <p:cNvPicPr/>
            <p:nvPr/>
          </p:nvPicPr>
          <p:blipFill rotWithShape="1">
            <a:blip r:embed="rId16" cstate="print">
              <a:extLst>
                <a:ext uri="{28A0092B-C50C-407E-A947-70E740481C1C}">
                  <a14:useLocalDpi xmlns:a14="http://schemas.microsoft.com/office/drawing/2010/main" val="0"/>
                </a:ext>
              </a:extLst>
            </a:blip>
            <a:srcRect l="10143" t="18358" r="11489" b="2592"/>
            <a:stretch/>
          </p:blipFill>
          <p:spPr bwMode="auto">
            <a:xfrm>
              <a:off x="32308800" y="18895279"/>
              <a:ext cx="4389120" cy="1097280"/>
            </a:xfrm>
            <a:prstGeom prst="rect">
              <a:avLst/>
            </a:prstGeom>
            <a:ln>
              <a:noFill/>
            </a:ln>
            <a:extLst>
              <a:ext uri="{53640926-AAD7-44D8-BBD7-CCE9431645EC}">
                <a14:shadowObscured xmlns:a14="http://schemas.microsoft.com/office/drawing/2010/main"/>
              </a:ext>
            </a:extLst>
          </p:spPr>
        </p:pic>
        <p:pic>
          <p:nvPicPr>
            <p:cNvPr id="44" name="Picture 43">
              <a:extLst>
                <a:ext uri="{FF2B5EF4-FFF2-40B4-BE49-F238E27FC236}">
                  <a16:creationId xmlns:a16="http://schemas.microsoft.com/office/drawing/2014/main" id="{70E1A416-76AE-A24C-A5DB-5E4DA9BA0FEF}"/>
                </a:ext>
              </a:extLst>
            </p:cNvPr>
            <p:cNvPicPr/>
            <p:nvPr/>
          </p:nvPicPr>
          <p:blipFill rotWithShape="1">
            <a:blip r:embed="rId17" cstate="print">
              <a:extLst>
                <a:ext uri="{28A0092B-C50C-407E-A947-70E740481C1C}">
                  <a14:useLocalDpi xmlns:a14="http://schemas.microsoft.com/office/drawing/2010/main" val="0"/>
                </a:ext>
              </a:extLst>
            </a:blip>
            <a:srcRect l="10004" t="18575" r="11629" b="2592"/>
            <a:stretch/>
          </p:blipFill>
          <p:spPr bwMode="auto">
            <a:xfrm>
              <a:off x="32308800" y="20319267"/>
              <a:ext cx="4389120" cy="1097280"/>
            </a:xfrm>
            <a:prstGeom prst="rect">
              <a:avLst/>
            </a:prstGeom>
            <a:ln>
              <a:noFill/>
            </a:ln>
            <a:extLst>
              <a:ext uri="{53640926-AAD7-44D8-BBD7-CCE9431645EC}">
                <a14:shadowObscured xmlns:a14="http://schemas.microsoft.com/office/drawing/2010/main"/>
              </a:ext>
            </a:extLst>
          </p:spPr>
        </p:pic>
      </p:gr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6575</TotalTime>
  <Words>443</Words>
  <Application>Microsoft Macintosh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Aharoni</vt:lpstr>
      <vt:lpstr>Calibri</vt:lpstr>
      <vt:lpstr>Helvetica</vt:lpstr>
      <vt:lpstr>Impact</vt:lpstr>
      <vt:lpstr>Myriad Pro</vt:lpstr>
      <vt:lpstr>Times New Roman</vt:lpstr>
      <vt:lpstr>Default Design</vt:lpstr>
      <vt:lpstr>PowerPoint Presentation</vt:lpstr>
    </vt:vector>
  </TitlesOfParts>
  <Manager/>
  <Company/>
  <LinksUpToDate>false</LinksUpToDate>
  <SharedDoc>false</SharedDoc>
  <HyperlinkBase>http://colinpurrington.com/tips/academic/posterdesign</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dc:description>
  <cp:lastModifiedBy>Goecker, Jeffrey A</cp:lastModifiedBy>
  <cp:revision>571</cp:revision>
  <cp:lastPrinted>2011-10-30T12:54:45Z</cp:lastPrinted>
  <dcterms:created xsi:type="dcterms:W3CDTF">2012-06-12T14:08:55Z</dcterms:created>
  <dcterms:modified xsi:type="dcterms:W3CDTF">2019-04-02T13:48:01Z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