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32918400" cy="51206400"/>
  <p:defaultTextStyle>
    <a:defPPr>
      <a:defRPr lang="en-US"/>
    </a:defPPr>
    <a:lvl1pPr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1pPr>
    <a:lvl2pPr marL="457200"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2pPr>
    <a:lvl3pPr marL="914400"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3pPr>
    <a:lvl4pPr marL="1371600"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4pPr>
    <a:lvl5pPr marL="1828800"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17" userDrawn="1">
          <p15:clr>
            <a:srgbClr val="A4A3A4"/>
          </p15:clr>
        </p15:guide>
        <p15:guide id="2" orient="horz" pos="19632" userDrawn="1">
          <p15:clr>
            <a:srgbClr val="A4A3A4"/>
          </p15:clr>
        </p15:guide>
        <p15:guide id="3" orient="horz" pos="3729" userDrawn="1">
          <p15:clr>
            <a:srgbClr val="A4A3A4"/>
          </p15:clr>
        </p15:guide>
        <p15:guide id="4" orient="horz" pos="2129" userDrawn="1">
          <p15:clr>
            <a:srgbClr val="A4A3A4"/>
          </p15:clr>
        </p15:guide>
        <p15:guide id="5" pos="6376" userDrawn="1">
          <p15:clr>
            <a:srgbClr val="A4A3A4"/>
          </p15:clr>
        </p15:guide>
        <p15:guide id="6" pos="7210" userDrawn="1">
          <p15:clr>
            <a:srgbClr val="A4A3A4"/>
          </p15:clr>
        </p15:guide>
        <p15:guide id="7" pos="13124" userDrawn="1">
          <p15:clr>
            <a:srgbClr val="A4A3A4"/>
          </p15:clr>
        </p15:guide>
        <p15:guide id="8" pos="21030" userDrawn="1">
          <p15:clr>
            <a:srgbClr val="A4A3A4"/>
          </p15:clr>
        </p15:guide>
        <p15:guide id="9" pos="986" userDrawn="1">
          <p15:clr>
            <a:srgbClr val="A4A3A4"/>
          </p15:clr>
        </p15:guide>
        <p15:guide id="10" pos="13997" userDrawn="1">
          <p15:clr>
            <a:srgbClr val="A4A3A4"/>
          </p15:clr>
        </p15:guide>
        <p15:guide id="11" pos="20197" userDrawn="1">
          <p15:clr>
            <a:srgbClr val="A4A3A4"/>
          </p15:clr>
        </p15:guide>
        <p15:guide id="12" pos="26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2"/>
  </p:normalViewPr>
  <p:slideViewPr>
    <p:cSldViewPr snapToGrid="0">
      <p:cViewPr varScale="1">
        <p:scale>
          <a:sx n="15" d="100"/>
          <a:sy n="15" d="100"/>
        </p:scale>
        <p:origin x="416" y="52"/>
      </p:cViewPr>
      <p:guideLst>
        <p:guide orient="horz" pos="717"/>
        <p:guide orient="horz" pos="19632"/>
        <p:guide orient="horz" pos="3729"/>
        <p:guide orient="horz" pos="2129"/>
        <p:guide pos="6376"/>
        <p:guide pos="7210"/>
        <p:guide pos="13124"/>
        <p:guide pos="21030"/>
        <p:guide pos="986"/>
        <p:guide pos="13997"/>
        <p:guide pos="20197"/>
        <p:guide pos="26461"/>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D9B43B-EC5D-AD42-86C7-CA935C272BE0}"/>
              </a:ext>
            </a:extLst>
          </p:cNvPr>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9E4B8ABE-9EC4-8347-ACC4-157E2995C339}"/>
              </a:ext>
            </a:extLst>
          </p:cNvPr>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D7A0A81-CC78-0F43-A610-932149A1F6D9}" type="datetime1">
              <a:rPr lang="en-US" altLang="en-US"/>
              <a:pPr/>
              <a:t>4/26/2019</a:t>
            </a:fld>
            <a:endParaRPr lang="en-US" altLang="en-US"/>
          </a:p>
        </p:txBody>
      </p:sp>
      <p:sp>
        <p:nvSpPr>
          <p:cNvPr id="4" name="Slide Image Placeholder 3">
            <a:extLst>
              <a:ext uri="{FF2B5EF4-FFF2-40B4-BE49-F238E27FC236}">
                <a16:creationId xmlns:a16="http://schemas.microsoft.com/office/drawing/2014/main" id="{67493B21-BB5A-9541-97B2-7B602D22CAB6}"/>
              </a:ext>
            </a:extLst>
          </p:cNvPr>
          <p:cNvSpPr>
            <a:spLocks noGrp="1" noRot="1" noChangeAspect="1"/>
          </p:cNvSpPr>
          <p:nvPr>
            <p:ph type="sldImg" idx="2"/>
          </p:nvPr>
        </p:nvSpPr>
        <p:spPr>
          <a:xfrm>
            <a:off x="3657600" y="3840163"/>
            <a:ext cx="256032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00026B1A-DA88-0F46-8841-23D1844AC45B}"/>
              </a:ext>
            </a:extLst>
          </p:cNvPr>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8492064-18D1-2F48-A894-99933EC07CB5}"/>
              </a:ext>
            </a:extLst>
          </p:cNvPr>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E3B2A7BB-2A44-DC48-96A0-56F74DA42CAB}"/>
              </a:ext>
            </a:extLst>
          </p:cNvPr>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F4C1A8C-6BF1-4C4F-B3F0-65116E1BAC6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C4B9B321-914E-284F-A34F-E16E958C50C8}"/>
              </a:ext>
            </a:extLst>
          </p:cNvPr>
          <p:cNvSpPr>
            <a:spLocks noGrp="1" noRot="1" noChangeAspect="1"/>
          </p:cNvSpPr>
          <p:nvPr>
            <p:ph type="sldImg"/>
          </p:nvPr>
        </p:nvSpPr>
        <p:spPr bwMode="auto">
          <a:xfrm>
            <a:off x="3657600" y="3840163"/>
            <a:ext cx="256032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3498FA1F-E6F0-104E-AB7C-74C4468A83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9600" dirty="0">
              <a:solidFill>
                <a:srgbClr val="000000"/>
              </a:solidFill>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15900E68-BE35-DC46-BFF8-DD71B200FC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eaLnBrk="1" hangingPunct="1"/>
            <a:fld id="{7DAA8B09-BA6E-284E-814E-591BF5969166}"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71" y="10226675"/>
            <a:ext cx="37308064" cy="7054850"/>
          </a:xfrm>
        </p:spPr>
        <p:txBody>
          <a:bodyPr/>
          <a:lstStyle/>
          <a:p>
            <a:r>
              <a:rPr lang="en-US"/>
              <a:t>Click to edit Master title style</a:t>
            </a:r>
          </a:p>
        </p:txBody>
      </p:sp>
      <p:sp>
        <p:nvSpPr>
          <p:cNvPr id="3" name="Subtitle 2"/>
          <p:cNvSpPr>
            <a:spLocks noGrp="1"/>
          </p:cNvSpPr>
          <p:nvPr>
            <p:ph type="subTitle" idx="1"/>
          </p:nvPr>
        </p:nvSpPr>
        <p:spPr>
          <a:xfrm>
            <a:off x="6583137" y="18653126"/>
            <a:ext cx="30724929" cy="8413750"/>
          </a:xfrm>
        </p:spPr>
        <p:txBody>
          <a:bodyPr/>
          <a:lstStyle>
            <a:lvl1pPr marL="0" indent="0" algn="ctr">
              <a:buNone/>
              <a:defRPr/>
            </a:lvl1pPr>
            <a:lvl2pPr marL="391868" indent="0" algn="ctr">
              <a:buNone/>
              <a:defRPr/>
            </a:lvl2pPr>
            <a:lvl3pPr marL="783737" indent="0" algn="ctr">
              <a:buNone/>
              <a:defRPr/>
            </a:lvl3pPr>
            <a:lvl4pPr marL="1175604" indent="0" algn="ctr">
              <a:buNone/>
              <a:defRPr/>
            </a:lvl4pPr>
            <a:lvl5pPr marL="1567472" indent="0" algn="ctr">
              <a:buNone/>
              <a:defRPr/>
            </a:lvl5pPr>
            <a:lvl6pPr marL="1959341" indent="0" algn="ctr">
              <a:buNone/>
              <a:defRPr/>
            </a:lvl6pPr>
            <a:lvl7pPr marL="2351209" indent="0" algn="ctr">
              <a:buNone/>
              <a:defRPr/>
            </a:lvl7pPr>
            <a:lvl8pPr marL="2743076" indent="0" algn="ctr">
              <a:buNone/>
              <a:defRPr/>
            </a:lvl8pPr>
            <a:lvl9pPr marL="3134944"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89635E-1DEB-E041-AB4A-1F2DEA2D50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0FDD12-666C-2D41-B3FB-47D55C1502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E018B7-0C7B-DF41-84D7-EFDA401B4155}"/>
              </a:ext>
            </a:extLst>
          </p:cNvPr>
          <p:cNvSpPr>
            <a:spLocks noGrp="1" noChangeArrowheads="1"/>
          </p:cNvSpPr>
          <p:nvPr>
            <p:ph type="sldNum" sz="quarter" idx="12"/>
          </p:nvPr>
        </p:nvSpPr>
        <p:spPr>
          <a:ln/>
        </p:spPr>
        <p:txBody>
          <a:bodyPr/>
          <a:lstStyle>
            <a:lvl1pPr>
              <a:defRPr/>
            </a:lvl1pPr>
          </a:lstStyle>
          <a:p>
            <a:fld id="{6EFBC3E3-9114-2141-ABDA-F4D22DA8B97D}" type="slidenum">
              <a:rPr lang="en-US" altLang="en-US"/>
              <a:pPr/>
              <a:t>‹#›</a:t>
            </a:fld>
            <a:endParaRPr lang="en-US" altLang="en-US"/>
          </a:p>
        </p:txBody>
      </p:sp>
    </p:spTree>
    <p:extLst>
      <p:ext uri="{BB962C8B-B14F-4D97-AF65-F5344CB8AC3E}">
        <p14:creationId xmlns:p14="http://schemas.microsoft.com/office/powerpoint/2010/main" val="132687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8C8460-CF1E-324A-8D12-438F9C553A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E9B078-5B74-A041-8133-CEB64D5E74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3D46E7-B5C2-6543-B644-F8484DDB78F2}"/>
              </a:ext>
            </a:extLst>
          </p:cNvPr>
          <p:cNvSpPr>
            <a:spLocks noGrp="1" noChangeArrowheads="1"/>
          </p:cNvSpPr>
          <p:nvPr>
            <p:ph type="sldNum" sz="quarter" idx="12"/>
          </p:nvPr>
        </p:nvSpPr>
        <p:spPr>
          <a:ln/>
        </p:spPr>
        <p:txBody>
          <a:bodyPr/>
          <a:lstStyle>
            <a:lvl1pPr>
              <a:defRPr/>
            </a:lvl1pPr>
          </a:lstStyle>
          <a:p>
            <a:fld id="{AD6D4623-0D8A-CC42-84B2-3992F993017D}" type="slidenum">
              <a:rPr lang="en-US" altLang="en-US"/>
              <a:pPr/>
              <a:t>‹#›</a:t>
            </a:fld>
            <a:endParaRPr lang="en-US" altLang="en-US"/>
          </a:p>
        </p:txBody>
      </p:sp>
    </p:spTree>
    <p:extLst>
      <p:ext uri="{BB962C8B-B14F-4D97-AF65-F5344CB8AC3E}">
        <p14:creationId xmlns:p14="http://schemas.microsoft.com/office/powerpoint/2010/main" val="425453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299" y="2925763"/>
            <a:ext cx="9326336"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1568" y="2925763"/>
            <a:ext cx="27851100"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36C7D-F95A-D145-9479-2AB27122FF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106E4B-F30F-1848-B156-F6679BAB86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FD2760-95E1-FD4A-A952-3DE831B430B1}"/>
              </a:ext>
            </a:extLst>
          </p:cNvPr>
          <p:cNvSpPr>
            <a:spLocks noGrp="1" noChangeArrowheads="1"/>
          </p:cNvSpPr>
          <p:nvPr>
            <p:ph type="sldNum" sz="quarter" idx="12"/>
          </p:nvPr>
        </p:nvSpPr>
        <p:spPr>
          <a:ln/>
        </p:spPr>
        <p:txBody>
          <a:bodyPr/>
          <a:lstStyle>
            <a:lvl1pPr>
              <a:defRPr/>
            </a:lvl1pPr>
          </a:lstStyle>
          <a:p>
            <a:fld id="{B9357695-0DBD-2B40-B0BE-05F45FD452D0}" type="slidenum">
              <a:rPr lang="en-US" altLang="en-US"/>
              <a:pPr/>
              <a:t>‹#›</a:t>
            </a:fld>
            <a:endParaRPr lang="en-US" altLang="en-US"/>
          </a:p>
        </p:txBody>
      </p:sp>
    </p:spTree>
    <p:extLst>
      <p:ext uri="{BB962C8B-B14F-4D97-AF65-F5344CB8AC3E}">
        <p14:creationId xmlns:p14="http://schemas.microsoft.com/office/powerpoint/2010/main" val="273722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FC3CEC-CFB3-224C-B565-13CD49AF38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98C5D4-636A-7549-8AF8-2F73E645C2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1900ED-964E-3D4D-8AE5-A8F7850A4F45}"/>
              </a:ext>
            </a:extLst>
          </p:cNvPr>
          <p:cNvSpPr>
            <a:spLocks noGrp="1" noChangeArrowheads="1"/>
          </p:cNvSpPr>
          <p:nvPr>
            <p:ph type="sldNum" sz="quarter" idx="12"/>
          </p:nvPr>
        </p:nvSpPr>
        <p:spPr>
          <a:ln/>
        </p:spPr>
        <p:txBody>
          <a:bodyPr/>
          <a:lstStyle>
            <a:lvl1pPr>
              <a:defRPr/>
            </a:lvl1pPr>
          </a:lstStyle>
          <a:p>
            <a:fld id="{EC8C56A4-9363-9E4B-B980-7F74B8BC8B94}" type="slidenum">
              <a:rPr lang="en-US" altLang="en-US"/>
              <a:pPr/>
              <a:t>‹#›</a:t>
            </a:fld>
            <a:endParaRPr lang="en-US" altLang="en-US"/>
          </a:p>
        </p:txBody>
      </p:sp>
    </p:spTree>
    <p:extLst>
      <p:ext uri="{BB962C8B-B14F-4D97-AF65-F5344CB8AC3E}">
        <p14:creationId xmlns:p14="http://schemas.microsoft.com/office/powerpoint/2010/main" val="230969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40"/>
            <a:ext cx="37308064" cy="6537325"/>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1" y="13952539"/>
            <a:ext cx="37308064" cy="7200900"/>
          </a:xfrm>
        </p:spPr>
        <p:txBody>
          <a:bodyPr anchor="b"/>
          <a:lstStyle>
            <a:lvl1pPr marL="0" indent="0">
              <a:buNone/>
              <a:defRPr sz="1714"/>
            </a:lvl1pPr>
            <a:lvl2pPr marL="391868" indent="0">
              <a:buNone/>
              <a:defRPr sz="1543"/>
            </a:lvl2pPr>
            <a:lvl3pPr marL="783737" indent="0">
              <a:buNone/>
              <a:defRPr sz="1371"/>
            </a:lvl3pPr>
            <a:lvl4pPr marL="1175604" indent="0">
              <a:buNone/>
              <a:defRPr sz="1200"/>
            </a:lvl4pPr>
            <a:lvl5pPr marL="1567472" indent="0">
              <a:buNone/>
              <a:defRPr sz="1200"/>
            </a:lvl5pPr>
            <a:lvl6pPr marL="1959341" indent="0">
              <a:buNone/>
              <a:defRPr sz="1200"/>
            </a:lvl6pPr>
            <a:lvl7pPr marL="2351209" indent="0">
              <a:buNone/>
              <a:defRPr sz="1200"/>
            </a:lvl7pPr>
            <a:lvl8pPr marL="2743076" indent="0">
              <a:buNone/>
              <a:defRPr sz="1200"/>
            </a:lvl8pPr>
            <a:lvl9pPr marL="3134944"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6C07E3FB-6809-094B-BC6F-3D290C1919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C6DA5C-3814-7947-B19F-83E504D2C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066D9E-BE06-4245-AD0E-C8C452BD9613}"/>
              </a:ext>
            </a:extLst>
          </p:cNvPr>
          <p:cNvSpPr>
            <a:spLocks noGrp="1" noChangeArrowheads="1"/>
          </p:cNvSpPr>
          <p:nvPr>
            <p:ph type="sldNum" sz="quarter" idx="12"/>
          </p:nvPr>
        </p:nvSpPr>
        <p:spPr>
          <a:ln/>
        </p:spPr>
        <p:txBody>
          <a:bodyPr/>
          <a:lstStyle>
            <a:lvl1pPr>
              <a:defRPr/>
            </a:lvl1pPr>
          </a:lstStyle>
          <a:p>
            <a:fld id="{CD06F0B8-C00D-0A4E-9CD3-F86560556210}" type="slidenum">
              <a:rPr lang="en-US" altLang="en-US"/>
              <a:pPr/>
              <a:t>‹#›</a:t>
            </a:fld>
            <a:endParaRPr lang="en-US" altLang="en-US"/>
          </a:p>
        </p:txBody>
      </p:sp>
    </p:spTree>
    <p:extLst>
      <p:ext uri="{BB962C8B-B14F-4D97-AF65-F5344CB8AC3E}">
        <p14:creationId xmlns:p14="http://schemas.microsoft.com/office/powerpoint/2010/main" val="129012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1571" y="9510715"/>
            <a:ext cx="18588717" cy="19750087"/>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0914" y="9510715"/>
            <a:ext cx="18588718" cy="19750087"/>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4E76AA-42C1-8248-8128-611794BC05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37DAEC-50F4-F843-A784-ABA1AA892A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D4B68B-E6E2-4F41-8B7F-4C99911CA657}"/>
              </a:ext>
            </a:extLst>
          </p:cNvPr>
          <p:cNvSpPr>
            <a:spLocks noGrp="1" noChangeArrowheads="1"/>
          </p:cNvSpPr>
          <p:nvPr>
            <p:ph type="sldNum" sz="quarter" idx="12"/>
          </p:nvPr>
        </p:nvSpPr>
        <p:spPr>
          <a:ln/>
        </p:spPr>
        <p:txBody>
          <a:bodyPr/>
          <a:lstStyle>
            <a:lvl1pPr>
              <a:defRPr/>
            </a:lvl1pPr>
          </a:lstStyle>
          <a:p>
            <a:fld id="{126B3D03-C07B-EA41-9230-4462D5DDA7CF}" type="slidenum">
              <a:rPr lang="en-US" altLang="en-US"/>
              <a:pPr/>
              <a:t>‹#›</a:t>
            </a:fld>
            <a:endParaRPr lang="en-US" altLang="en-US"/>
          </a:p>
        </p:txBody>
      </p:sp>
    </p:spTree>
    <p:extLst>
      <p:ext uri="{BB962C8B-B14F-4D97-AF65-F5344CB8AC3E}">
        <p14:creationId xmlns:p14="http://schemas.microsoft.com/office/powerpoint/2010/main" val="236944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5" y="1317625"/>
            <a:ext cx="39501536"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833" y="7369177"/>
            <a:ext cx="19392900" cy="3070225"/>
          </a:xfrm>
        </p:spPr>
        <p:txBody>
          <a:bodyPr anchor="b"/>
          <a:lstStyle>
            <a:lvl1pPr marL="0" indent="0">
              <a:buNone/>
              <a:defRPr sz="2057" b="1"/>
            </a:lvl1pPr>
            <a:lvl2pPr marL="391868" indent="0">
              <a:buNone/>
              <a:defRPr sz="1714" b="1"/>
            </a:lvl2pPr>
            <a:lvl3pPr marL="783737" indent="0">
              <a:buNone/>
              <a:defRPr sz="1543" b="1"/>
            </a:lvl3pPr>
            <a:lvl4pPr marL="1175604" indent="0">
              <a:buNone/>
              <a:defRPr sz="1371" b="1"/>
            </a:lvl4pPr>
            <a:lvl5pPr marL="1567472" indent="0">
              <a:buNone/>
              <a:defRPr sz="1371" b="1"/>
            </a:lvl5pPr>
            <a:lvl6pPr marL="1959341" indent="0">
              <a:buNone/>
              <a:defRPr sz="1371" b="1"/>
            </a:lvl6pPr>
            <a:lvl7pPr marL="2351209" indent="0">
              <a:buNone/>
              <a:defRPr sz="1371" b="1"/>
            </a:lvl7pPr>
            <a:lvl8pPr marL="2743076" indent="0">
              <a:buNone/>
              <a:defRPr sz="1371" b="1"/>
            </a:lvl8pPr>
            <a:lvl9pPr marL="3134944" indent="0">
              <a:buNone/>
              <a:defRPr sz="1371" b="1"/>
            </a:lvl9pPr>
          </a:lstStyle>
          <a:p>
            <a:pPr lvl="0"/>
            <a:r>
              <a:rPr lang="en-US"/>
              <a:t>Click to edit Master text styles</a:t>
            </a:r>
          </a:p>
        </p:txBody>
      </p:sp>
      <p:sp>
        <p:nvSpPr>
          <p:cNvPr id="4" name="Content Placeholder 3"/>
          <p:cNvSpPr>
            <a:spLocks noGrp="1"/>
          </p:cNvSpPr>
          <p:nvPr>
            <p:ph sz="half" idx="2"/>
          </p:nvPr>
        </p:nvSpPr>
        <p:spPr>
          <a:xfrm>
            <a:off x="2194833" y="10439402"/>
            <a:ext cx="19392900"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664" y="7369177"/>
            <a:ext cx="19399704" cy="3070225"/>
          </a:xfrm>
        </p:spPr>
        <p:txBody>
          <a:bodyPr anchor="b"/>
          <a:lstStyle>
            <a:lvl1pPr marL="0" indent="0">
              <a:buNone/>
              <a:defRPr sz="2057" b="1"/>
            </a:lvl1pPr>
            <a:lvl2pPr marL="391868" indent="0">
              <a:buNone/>
              <a:defRPr sz="1714" b="1"/>
            </a:lvl2pPr>
            <a:lvl3pPr marL="783737" indent="0">
              <a:buNone/>
              <a:defRPr sz="1543" b="1"/>
            </a:lvl3pPr>
            <a:lvl4pPr marL="1175604" indent="0">
              <a:buNone/>
              <a:defRPr sz="1371" b="1"/>
            </a:lvl4pPr>
            <a:lvl5pPr marL="1567472" indent="0">
              <a:buNone/>
              <a:defRPr sz="1371" b="1"/>
            </a:lvl5pPr>
            <a:lvl6pPr marL="1959341" indent="0">
              <a:buNone/>
              <a:defRPr sz="1371" b="1"/>
            </a:lvl6pPr>
            <a:lvl7pPr marL="2351209" indent="0">
              <a:buNone/>
              <a:defRPr sz="1371" b="1"/>
            </a:lvl7pPr>
            <a:lvl8pPr marL="2743076" indent="0">
              <a:buNone/>
              <a:defRPr sz="1371" b="1"/>
            </a:lvl8pPr>
            <a:lvl9pPr marL="3134944"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664" y="10439402"/>
            <a:ext cx="19399704"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08F6D6B-D13E-9F43-8C6E-E4E15D86A6F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27C1B37-315A-3E49-8FA8-6E808BEF12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FB663AE-32F2-3C48-AB1E-CE298EAAC066}"/>
              </a:ext>
            </a:extLst>
          </p:cNvPr>
          <p:cNvSpPr>
            <a:spLocks noGrp="1" noChangeArrowheads="1"/>
          </p:cNvSpPr>
          <p:nvPr>
            <p:ph type="sldNum" sz="quarter" idx="12"/>
          </p:nvPr>
        </p:nvSpPr>
        <p:spPr>
          <a:ln/>
        </p:spPr>
        <p:txBody>
          <a:bodyPr/>
          <a:lstStyle>
            <a:lvl1pPr>
              <a:defRPr/>
            </a:lvl1pPr>
          </a:lstStyle>
          <a:p>
            <a:fld id="{58E40E62-B59D-F24C-9AA3-7BE999A83825}" type="slidenum">
              <a:rPr lang="en-US" altLang="en-US"/>
              <a:pPr/>
              <a:t>‹#›</a:t>
            </a:fld>
            <a:endParaRPr lang="en-US" altLang="en-US"/>
          </a:p>
        </p:txBody>
      </p:sp>
    </p:spTree>
    <p:extLst>
      <p:ext uri="{BB962C8B-B14F-4D97-AF65-F5344CB8AC3E}">
        <p14:creationId xmlns:p14="http://schemas.microsoft.com/office/powerpoint/2010/main" val="39874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77F1A01-7944-D745-8214-DEAD652C80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1CCE75-CD40-4B4F-B9C5-AFB5BA3FFA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CB8258B-44AA-D44D-BBE3-B3D8C2081F21}"/>
              </a:ext>
            </a:extLst>
          </p:cNvPr>
          <p:cNvSpPr>
            <a:spLocks noGrp="1" noChangeArrowheads="1"/>
          </p:cNvSpPr>
          <p:nvPr>
            <p:ph type="sldNum" sz="quarter" idx="12"/>
          </p:nvPr>
        </p:nvSpPr>
        <p:spPr>
          <a:ln/>
        </p:spPr>
        <p:txBody>
          <a:bodyPr/>
          <a:lstStyle>
            <a:lvl1pPr>
              <a:defRPr/>
            </a:lvl1pPr>
          </a:lstStyle>
          <a:p>
            <a:fld id="{58E0F8AD-DF92-834F-821C-9FFCD2FAE553}" type="slidenum">
              <a:rPr lang="en-US" altLang="en-US"/>
              <a:pPr/>
              <a:t>‹#›</a:t>
            </a:fld>
            <a:endParaRPr lang="en-US" altLang="en-US"/>
          </a:p>
        </p:txBody>
      </p:sp>
    </p:spTree>
    <p:extLst>
      <p:ext uri="{BB962C8B-B14F-4D97-AF65-F5344CB8AC3E}">
        <p14:creationId xmlns:p14="http://schemas.microsoft.com/office/powerpoint/2010/main" val="217218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1ED707-9246-684E-A621-AECD25A7B4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BB0F232-9333-E046-8533-7B146FD95F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6F4D42F-5E1D-8741-8C76-E6793EF9B079}"/>
              </a:ext>
            </a:extLst>
          </p:cNvPr>
          <p:cNvSpPr>
            <a:spLocks noGrp="1" noChangeArrowheads="1"/>
          </p:cNvSpPr>
          <p:nvPr>
            <p:ph type="sldNum" sz="quarter" idx="12"/>
          </p:nvPr>
        </p:nvSpPr>
        <p:spPr>
          <a:ln/>
        </p:spPr>
        <p:txBody>
          <a:bodyPr/>
          <a:lstStyle>
            <a:lvl1pPr>
              <a:defRPr/>
            </a:lvl1pPr>
          </a:lstStyle>
          <a:p>
            <a:fld id="{D944F266-8AC3-F64E-AE10-6CDE59E48700}" type="slidenum">
              <a:rPr lang="en-US" altLang="en-US"/>
              <a:pPr/>
              <a:t>‹#›</a:t>
            </a:fld>
            <a:endParaRPr lang="en-US" altLang="en-US"/>
          </a:p>
        </p:txBody>
      </p:sp>
    </p:spTree>
    <p:extLst>
      <p:ext uri="{BB962C8B-B14F-4D97-AF65-F5344CB8AC3E}">
        <p14:creationId xmlns:p14="http://schemas.microsoft.com/office/powerpoint/2010/main" val="246506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1311275"/>
            <a:ext cx="14439900" cy="5576888"/>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59968" y="1311277"/>
            <a:ext cx="24536400" cy="28093988"/>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833" y="6888163"/>
            <a:ext cx="14439900" cy="22517100"/>
          </a:xfrm>
        </p:spPr>
        <p:txBody>
          <a:bodyPr/>
          <a:lstStyle>
            <a:lvl1pPr marL="0" indent="0">
              <a:buNone/>
              <a:defRPr sz="1200"/>
            </a:lvl1pPr>
            <a:lvl2pPr marL="391868" indent="0">
              <a:buNone/>
              <a:defRPr sz="1029"/>
            </a:lvl2pPr>
            <a:lvl3pPr marL="783737" indent="0">
              <a:buNone/>
              <a:defRPr sz="857"/>
            </a:lvl3pPr>
            <a:lvl4pPr marL="1175604" indent="0">
              <a:buNone/>
              <a:defRPr sz="771"/>
            </a:lvl4pPr>
            <a:lvl5pPr marL="1567472" indent="0">
              <a:buNone/>
              <a:defRPr sz="771"/>
            </a:lvl5pPr>
            <a:lvl6pPr marL="1959341" indent="0">
              <a:buNone/>
              <a:defRPr sz="771"/>
            </a:lvl6pPr>
            <a:lvl7pPr marL="2351209" indent="0">
              <a:buNone/>
              <a:defRPr sz="771"/>
            </a:lvl7pPr>
            <a:lvl8pPr marL="2743076" indent="0">
              <a:buNone/>
              <a:defRPr sz="771"/>
            </a:lvl8pPr>
            <a:lvl9pPr marL="3134944" indent="0">
              <a:buNone/>
              <a:defRPr sz="771"/>
            </a:lvl9pPr>
          </a:lstStyle>
          <a:p>
            <a:pPr lvl="0"/>
            <a:r>
              <a:rPr lang="en-US"/>
              <a:t>Click to edit Master text styles</a:t>
            </a:r>
          </a:p>
        </p:txBody>
      </p:sp>
      <p:sp>
        <p:nvSpPr>
          <p:cNvPr id="5" name="Rectangle 4">
            <a:extLst>
              <a:ext uri="{FF2B5EF4-FFF2-40B4-BE49-F238E27FC236}">
                <a16:creationId xmlns:a16="http://schemas.microsoft.com/office/drawing/2014/main" id="{F09E0646-C968-6142-BF75-C47B23EA19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E03FC6-3C31-EB44-8A3C-FAF980E799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F478B2-6D78-6740-ADF8-8ED9C51D151F}"/>
              </a:ext>
            </a:extLst>
          </p:cNvPr>
          <p:cNvSpPr>
            <a:spLocks noGrp="1" noChangeArrowheads="1"/>
          </p:cNvSpPr>
          <p:nvPr>
            <p:ph type="sldNum" sz="quarter" idx="12"/>
          </p:nvPr>
        </p:nvSpPr>
        <p:spPr>
          <a:ln/>
        </p:spPr>
        <p:txBody>
          <a:bodyPr/>
          <a:lstStyle>
            <a:lvl1pPr>
              <a:defRPr/>
            </a:lvl1pPr>
          </a:lstStyle>
          <a:p>
            <a:fld id="{3CEBC8F0-D4AF-C849-ABCB-20AE8FF8BACB}" type="slidenum">
              <a:rPr lang="en-US" altLang="en-US"/>
              <a:pPr/>
              <a:t>‹#›</a:t>
            </a:fld>
            <a:endParaRPr lang="en-US" altLang="en-US"/>
          </a:p>
        </p:txBody>
      </p:sp>
    </p:spTree>
    <p:extLst>
      <p:ext uri="{BB962C8B-B14F-4D97-AF65-F5344CB8AC3E}">
        <p14:creationId xmlns:p14="http://schemas.microsoft.com/office/powerpoint/2010/main" val="260593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7" y="23042563"/>
            <a:ext cx="26335264" cy="2720975"/>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437" y="2941641"/>
            <a:ext cx="26335264" cy="19750087"/>
          </a:xfrm>
        </p:spPr>
        <p:txBody>
          <a:bodyPr/>
          <a:lstStyle>
            <a:lvl1pPr marL="0" indent="0">
              <a:buNone/>
              <a:defRPr sz="2743"/>
            </a:lvl1pPr>
            <a:lvl2pPr marL="391868" indent="0">
              <a:buNone/>
              <a:defRPr sz="2400"/>
            </a:lvl2pPr>
            <a:lvl3pPr marL="783737" indent="0">
              <a:buNone/>
              <a:defRPr sz="2057"/>
            </a:lvl3pPr>
            <a:lvl4pPr marL="1175604" indent="0">
              <a:buNone/>
              <a:defRPr sz="1714"/>
            </a:lvl4pPr>
            <a:lvl5pPr marL="1567472" indent="0">
              <a:buNone/>
              <a:defRPr sz="1714"/>
            </a:lvl5pPr>
            <a:lvl6pPr marL="1959341" indent="0">
              <a:buNone/>
              <a:defRPr sz="1714"/>
            </a:lvl6pPr>
            <a:lvl7pPr marL="2351209" indent="0">
              <a:buNone/>
              <a:defRPr sz="1714"/>
            </a:lvl7pPr>
            <a:lvl8pPr marL="2743076" indent="0">
              <a:buNone/>
              <a:defRPr sz="1714"/>
            </a:lvl8pPr>
            <a:lvl9pPr marL="3134944" indent="0">
              <a:buNone/>
              <a:defRPr sz="1714"/>
            </a:lvl9pPr>
          </a:lstStyle>
          <a:p>
            <a:pPr lvl="0"/>
            <a:endParaRPr lang="en-US" noProof="0"/>
          </a:p>
        </p:txBody>
      </p:sp>
      <p:sp>
        <p:nvSpPr>
          <p:cNvPr id="4" name="Text Placeholder 3"/>
          <p:cNvSpPr>
            <a:spLocks noGrp="1"/>
          </p:cNvSpPr>
          <p:nvPr>
            <p:ph type="body" sz="half" idx="2"/>
          </p:nvPr>
        </p:nvSpPr>
        <p:spPr>
          <a:xfrm>
            <a:off x="8602437" y="25763540"/>
            <a:ext cx="26335264" cy="3862387"/>
          </a:xfrm>
        </p:spPr>
        <p:txBody>
          <a:bodyPr/>
          <a:lstStyle>
            <a:lvl1pPr marL="0" indent="0">
              <a:buNone/>
              <a:defRPr sz="1200"/>
            </a:lvl1pPr>
            <a:lvl2pPr marL="391868" indent="0">
              <a:buNone/>
              <a:defRPr sz="1029"/>
            </a:lvl2pPr>
            <a:lvl3pPr marL="783737" indent="0">
              <a:buNone/>
              <a:defRPr sz="857"/>
            </a:lvl3pPr>
            <a:lvl4pPr marL="1175604" indent="0">
              <a:buNone/>
              <a:defRPr sz="771"/>
            </a:lvl4pPr>
            <a:lvl5pPr marL="1567472" indent="0">
              <a:buNone/>
              <a:defRPr sz="771"/>
            </a:lvl5pPr>
            <a:lvl6pPr marL="1959341" indent="0">
              <a:buNone/>
              <a:defRPr sz="771"/>
            </a:lvl6pPr>
            <a:lvl7pPr marL="2351209" indent="0">
              <a:buNone/>
              <a:defRPr sz="771"/>
            </a:lvl7pPr>
            <a:lvl8pPr marL="2743076" indent="0">
              <a:buNone/>
              <a:defRPr sz="771"/>
            </a:lvl8pPr>
            <a:lvl9pPr marL="3134944" indent="0">
              <a:buNone/>
              <a:defRPr sz="771"/>
            </a:lvl9pPr>
          </a:lstStyle>
          <a:p>
            <a:pPr lvl="0"/>
            <a:r>
              <a:rPr lang="en-US"/>
              <a:t>Click to edit Master text styles</a:t>
            </a:r>
          </a:p>
        </p:txBody>
      </p:sp>
      <p:sp>
        <p:nvSpPr>
          <p:cNvPr id="5" name="Rectangle 4">
            <a:extLst>
              <a:ext uri="{FF2B5EF4-FFF2-40B4-BE49-F238E27FC236}">
                <a16:creationId xmlns:a16="http://schemas.microsoft.com/office/drawing/2014/main" id="{BFD6FF4D-D205-4542-AD9D-B1C414137F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778EB8-C3D6-5C47-960E-9D7E2B1DE3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40A92D-C5FA-2048-BC88-5A429CCE1576}"/>
              </a:ext>
            </a:extLst>
          </p:cNvPr>
          <p:cNvSpPr>
            <a:spLocks noGrp="1" noChangeArrowheads="1"/>
          </p:cNvSpPr>
          <p:nvPr>
            <p:ph type="sldNum" sz="quarter" idx="12"/>
          </p:nvPr>
        </p:nvSpPr>
        <p:spPr>
          <a:ln/>
        </p:spPr>
        <p:txBody>
          <a:bodyPr/>
          <a:lstStyle>
            <a:lvl1pPr>
              <a:defRPr/>
            </a:lvl1pPr>
          </a:lstStyle>
          <a:p>
            <a:fld id="{F0698718-B3CC-2D4B-AB28-B84CA13F5401}" type="slidenum">
              <a:rPr lang="en-US" altLang="en-US"/>
              <a:pPr/>
              <a:t>‹#›</a:t>
            </a:fld>
            <a:endParaRPr lang="en-US" altLang="en-US"/>
          </a:p>
        </p:txBody>
      </p:sp>
    </p:spTree>
    <p:extLst>
      <p:ext uri="{BB962C8B-B14F-4D97-AF65-F5344CB8AC3E}">
        <p14:creationId xmlns:p14="http://schemas.microsoft.com/office/powerpoint/2010/main" val="241266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4310F6-E927-2243-A1E3-7BB5CE66CC6C}"/>
              </a:ext>
            </a:extLst>
          </p:cNvPr>
          <p:cNvSpPr>
            <a:spLocks noGrp="1" noChangeArrowheads="1"/>
          </p:cNvSpPr>
          <p:nvPr>
            <p:ph type="title"/>
          </p:nvPr>
        </p:nvSpPr>
        <p:spPr bwMode="auto">
          <a:xfrm>
            <a:off x="3291570" y="2926080"/>
            <a:ext cx="3730806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9F6A280-7B5A-0542-9967-4AF944C707A7}"/>
              </a:ext>
            </a:extLst>
          </p:cNvPr>
          <p:cNvSpPr>
            <a:spLocks noGrp="1" noChangeArrowheads="1"/>
          </p:cNvSpPr>
          <p:nvPr>
            <p:ph type="body" idx="1"/>
          </p:nvPr>
        </p:nvSpPr>
        <p:spPr bwMode="auto">
          <a:xfrm>
            <a:off x="3291570" y="9511393"/>
            <a:ext cx="37308064" cy="1974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8CE9C4-1F6A-414A-B188-8A1667743A11}"/>
              </a:ext>
            </a:extLst>
          </p:cNvPr>
          <p:cNvSpPr>
            <a:spLocks noGrp="1" noChangeArrowheads="1"/>
          </p:cNvSpPr>
          <p:nvPr>
            <p:ph type="dt" sz="half" idx="2"/>
          </p:nvPr>
        </p:nvSpPr>
        <p:spPr bwMode="auto">
          <a:xfrm>
            <a:off x="3291568" y="29992320"/>
            <a:ext cx="9144000"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5314">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688C913-8F8E-464F-9C79-B780B7570E68}"/>
              </a:ext>
            </a:extLst>
          </p:cNvPr>
          <p:cNvSpPr>
            <a:spLocks noGrp="1" noChangeArrowheads="1"/>
          </p:cNvSpPr>
          <p:nvPr>
            <p:ph type="ftr" sz="quarter" idx="3"/>
          </p:nvPr>
        </p:nvSpPr>
        <p:spPr bwMode="auto">
          <a:xfrm>
            <a:off x="14996434" y="29992320"/>
            <a:ext cx="13898336"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5314">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205A2D99-6296-6548-BDE6-B09EA91A7843}"/>
              </a:ext>
            </a:extLst>
          </p:cNvPr>
          <p:cNvSpPr>
            <a:spLocks noGrp="1" noChangeArrowheads="1"/>
          </p:cNvSpPr>
          <p:nvPr>
            <p:ph type="sldNum" sz="quarter" idx="4"/>
          </p:nvPr>
        </p:nvSpPr>
        <p:spPr bwMode="auto">
          <a:xfrm>
            <a:off x="31455633" y="29992320"/>
            <a:ext cx="9144000"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5314">
                <a:latin typeface="Times New Roman" panose="02020603050405020304" pitchFamily="18" charset="0"/>
              </a:defRPr>
            </a:lvl1pPr>
          </a:lstStyle>
          <a:p>
            <a:fld id="{6449ABBB-3184-4F4B-8AA1-91F84B395D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2796" rtl="0" eaLnBrk="0" fontAlgn="base" hangingPunct="0">
        <a:spcBef>
          <a:spcPct val="0"/>
        </a:spcBef>
        <a:spcAft>
          <a:spcPct val="0"/>
        </a:spcAft>
        <a:defRPr sz="16800">
          <a:solidFill>
            <a:schemeClr val="tx2"/>
          </a:solidFill>
          <a:latin typeface="+mj-lt"/>
          <a:ea typeface="ＭＳ Ｐゴシック" pitchFamily="-65" charset="-128"/>
          <a:cs typeface="ＭＳ Ｐゴシック" pitchFamily="-65" charset="-128"/>
        </a:defRPr>
      </a:lvl1pPr>
      <a:lvl2pPr algn="ctr" defTabSz="3492796" rtl="0" eaLnBrk="0" fontAlgn="base" hangingPunct="0">
        <a:spcBef>
          <a:spcPct val="0"/>
        </a:spcBef>
        <a:spcAft>
          <a:spcPct val="0"/>
        </a:spcAft>
        <a:defRPr sz="16800">
          <a:solidFill>
            <a:schemeClr val="tx2"/>
          </a:solidFill>
          <a:latin typeface="Times New Roman" pitchFamily="-65" charset="0"/>
          <a:ea typeface="ＭＳ Ｐゴシック" pitchFamily="-65" charset="-128"/>
          <a:cs typeface="ＭＳ Ｐゴシック" pitchFamily="-65" charset="-128"/>
        </a:defRPr>
      </a:lvl2pPr>
      <a:lvl3pPr algn="ctr" defTabSz="3492796" rtl="0" eaLnBrk="0" fontAlgn="base" hangingPunct="0">
        <a:spcBef>
          <a:spcPct val="0"/>
        </a:spcBef>
        <a:spcAft>
          <a:spcPct val="0"/>
        </a:spcAft>
        <a:defRPr sz="16800">
          <a:solidFill>
            <a:schemeClr val="tx2"/>
          </a:solidFill>
          <a:latin typeface="Times New Roman" pitchFamily="-65" charset="0"/>
          <a:ea typeface="ＭＳ Ｐゴシック" pitchFamily="-65" charset="-128"/>
          <a:cs typeface="ＭＳ Ｐゴシック" pitchFamily="-65" charset="-128"/>
        </a:defRPr>
      </a:lvl3pPr>
      <a:lvl4pPr algn="ctr" defTabSz="3492796" rtl="0" eaLnBrk="0" fontAlgn="base" hangingPunct="0">
        <a:spcBef>
          <a:spcPct val="0"/>
        </a:spcBef>
        <a:spcAft>
          <a:spcPct val="0"/>
        </a:spcAft>
        <a:defRPr sz="16800">
          <a:solidFill>
            <a:schemeClr val="tx2"/>
          </a:solidFill>
          <a:latin typeface="Times New Roman" pitchFamily="-65" charset="0"/>
          <a:ea typeface="ＭＳ Ｐゴシック" pitchFamily="-65" charset="-128"/>
          <a:cs typeface="ＭＳ Ｐゴシック" pitchFamily="-65" charset="-128"/>
        </a:defRPr>
      </a:lvl4pPr>
      <a:lvl5pPr algn="ctr" defTabSz="3492796" rtl="0" eaLnBrk="0" fontAlgn="base" hangingPunct="0">
        <a:spcBef>
          <a:spcPct val="0"/>
        </a:spcBef>
        <a:spcAft>
          <a:spcPct val="0"/>
        </a:spcAft>
        <a:defRPr sz="16800">
          <a:solidFill>
            <a:schemeClr val="tx2"/>
          </a:solidFill>
          <a:latin typeface="Times New Roman" pitchFamily="-65" charset="0"/>
          <a:ea typeface="ＭＳ Ｐゴシック" pitchFamily="-65" charset="-128"/>
          <a:cs typeface="ＭＳ Ｐゴシック" pitchFamily="-65" charset="-128"/>
        </a:defRPr>
      </a:lvl5pPr>
      <a:lvl6pPr marL="391868" algn="ctr" defTabSz="3492796" rtl="0" fontAlgn="base">
        <a:spcBef>
          <a:spcPct val="0"/>
        </a:spcBef>
        <a:spcAft>
          <a:spcPct val="0"/>
        </a:spcAft>
        <a:defRPr sz="16800">
          <a:solidFill>
            <a:schemeClr val="tx2"/>
          </a:solidFill>
          <a:latin typeface="Times New Roman" pitchFamily="-65" charset="0"/>
        </a:defRPr>
      </a:lvl6pPr>
      <a:lvl7pPr marL="783737" algn="ctr" defTabSz="3492796" rtl="0" fontAlgn="base">
        <a:spcBef>
          <a:spcPct val="0"/>
        </a:spcBef>
        <a:spcAft>
          <a:spcPct val="0"/>
        </a:spcAft>
        <a:defRPr sz="16800">
          <a:solidFill>
            <a:schemeClr val="tx2"/>
          </a:solidFill>
          <a:latin typeface="Times New Roman" pitchFamily="-65" charset="0"/>
        </a:defRPr>
      </a:lvl7pPr>
      <a:lvl8pPr marL="1175604" algn="ctr" defTabSz="3492796" rtl="0" fontAlgn="base">
        <a:spcBef>
          <a:spcPct val="0"/>
        </a:spcBef>
        <a:spcAft>
          <a:spcPct val="0"/>
        </a:spcAft>
        <a:defRPr sz="16800">
          <a:solidFill>
            <a:schemeClr val="tx2"/>
          </a:solidFill>
          <a:latin typeface="Times New Roman" pitchFamily="-65" charset="0"/>
        </a:defRPr>
      </a:lvl8pPr>
      <a:lvl9pPr marL="1567472" algn="ctr" defTabSz="3492796" rtl="0" fontAlgn="base">
        <a:spcBef>
          <a:spcPct val="0"/>
        </a:spcBef>
        <a:spcAft>
          <a:spcPct val="0"/>
        </a:spcAft>
        <a:defRPr sz="16800">
          <a:solidFill>
            <a:schemeClr val="tx2"/>
          </a:solidFill>
          <a:latin typeface="Times New Roman" pitchFamily="-65" charset="0"/>
        </a:defRPr>
      </a:lvl9pPr>
    </p:titleStyle>
    <p:bodyStyle>
      <a:lvl1pPr marL="1310310" indent="-1310310" algn="l" defTabSz="3492796" rtl="0" eaLnBrk="0" fontAlgn="base" hangingPunct="0">
        <a:spcBef>
          <a:spcPct val="20000"/>
        </a:spcBef>
        <a:spcAft>
          <a:spcPct val="0"/>
        </a:spcAft>
        <a:buChar char="•"/>
        <a:defRPr sz="12257">
          <a:solidFill>
            <a:schemeClr val="tx1"/>
          </a:solidFill>
          <a:latin typeface="+mn-lt"/>
          <a:ea typeface="ＭＳ Ｐゴシック" pitchFamily="-65" charset="-128"/>
          <a:cs typeface="ＭＳ Ｐゴシック" pitchFamily="-65" charset="-128"/>
        </a:defRPr>
      </a:lvl1pPr>
      <a:lvl2pPr marL="2838323" indent="-1091243" algn="l" defTabSz="3492796" rtl="0" eaLnBrk="0" fontAlgn="base" hangingPunct="0">
        <a:spcBef>
          <a:spcPct val="20000"/>
        </a:spcBef>
        <a:spcAft>
          <a:spcPct val="0"/>
        </a:spcAft>
        <a:buChar char="–"/>
        <a:defRPr sz="10714">
          <a:solidFill>
            <a:schemeClr val="tx1"/>
          </a:solidFill>
          <a:latin typeface="+mn-lt"/>
          <a:ea typeface="ＭＳ Ｐゴシック" pitchFamily="-65" charset="-128"/>
        </a:defRPr>
      </a:lvl2pPr>
      <a:lvl3pPr marL="4366336" indent="-873539" algn="l" defTabSz="3492796" rtl="0" eaLnBrk="0" fontAlgn="base" hangingPunct="0">
        <a:spcBef>
          <a:spcPct val="20000"/>
        </a:spcBef>
        <a:spcAft>
          <a:spcPct val="0"/>
        </a:spcAft>
        <a:buChar char="•"/>
        <a:defRPr sz="9171">
          <a:solidFill>
            <a:schemeClr val="tx1"/>
          </a:solidFill>
          <a:latin typeface="+mn-lt"/>
          <a:ea typeface="ＭＳ Ｐゴシック" pitchFamily="-65" charset="-128"/>
        </a:defRPr>
      </a:lvl3pPr>
      <a:lvl4pPr marL="6113414" indent="-873539" algn="l" defTabSz="3492796" rtl="0" eaLnBrk="0" fontAlgn="base" hangingPunct="0">
        <a:spcBef>
          <a:spcPct val="20000"/>
        </a:spcBef>
        <a:spcAft>
          <a:spcPct val="0"/>
        </a:spcAft>
        <a:buChar char="–"/>
        <a:defRPr sz="7628">
          <a:solidFill>
            <a:schemeClr val="tx1"/>
          </a:solidFill>
          <a:latin typeface="+mn-lt"/>
          <a:ea typeface="ＭＳ Ｐゴシック" pitchFamily="-65" charset="-128"/>
        </a:defRPr>
      </a:lvl4pPr>
      <a:lvl5pPr marL="7859131" indent="-872179" algn="l" defTabSz="3492796" rtl="0" eaLnBrk="0" fontAlgn="base" hangingPunct="0">
        <a:spcBef>
          <a:spcPct val="20000"/>
        </a:spcBef>
        <a:spcAft>
          <a:spcPct val="0"/>
        </a:spcAft>
        <a:buChar char="»"/>
        <a:defRPr sz="7628">
          <a:solidFill>
            <a:schemeClr val="tx1"/>
          </a:solidFill>
          <a:latin typeface="+mn-lt"/>
          <a:ea typeface="ＭＳ Ｐゴシック" pitchFamily="-65" charset="-128"/>
        </a:defRPr>
      </a:lvl5pPr>
      <a:lvl6pPr marL="8251000" indent="-872179" algn="l" defTabSz="3492796" rtl="0" fontAlgn="base">
        <a:spcBef>
          <a:spcPct val="20000"/>
        </a:spcBef>
        <a:spcAft>
          <a:spcPct val="0"/>
        </a:spcAft>
        <a:buChar char="»"/>
        <a:defRPr sz="7628">
          <a:solidFill>
            <a:schemeClr val="tx1"/>
          </a:solidFill>
          <a:latin typeface="+mn-lt"/>
          <a:ea typeface="ＭＳ Ｐゴシック" pitchFamily="-65" charset="-128"/>
        </a:defRPr>
      </a:lvl6pPr>
      <a:lvl7pPr marL="8642868" indent="-872179" algn="l" defTabSz="3492796" rtl="0" fontAlgn="base">
        <a:spcBef>
          <a:spcPct val="20000"/>
        </a:spcBef>
        <a:spcAft>
          <a:spcPct val="0"/>
        </a:spcAft>
        <a:buChar char="»"/>
        <a:defRPr sz="7628">
          <a:solidFill>
            <a:schemeClr val="tx1"/>
          </a:solidFill>
          <a:latin typeface="+mn-lt"/>
          <a:ea typeface="ＭＳ Ｐゴシック" pitchFamily="-65" charset="-128"/>
        </a:defRPr>
      </a:lvl7pPr>
      <a:lvl8pPr marL="9034736" indent="-872179" algn="l" defTabSz="3492796" rtl="0" fontAlgn="base">
        <a:spcBef>
          <a:spcPct val="20000"/>
        </a:spcBef>
        <a:spcAft>
          <a:spcPct val="0"/>
        </a:spcAft>
        <a:buChar char="»"/>
        <a:defRPr sz="7628">
          <a:solidFill>
            <a:schemeClr val="tx1"/>
          </a:solidFill>
          <a:latin typeface="+mn-lt"/>
          <a:ea typeface="ＭＳ Ｐゴシック" pitchFamily="-65" charset="-128"/>
        </a:defRPr>
      </a:lvl8pPr>
      <a:lvl9pPr marL="9426604" indent="-872179" algn="l" defTabSz="3492796" rtl="0" fontAlgn="base">
        <a:spcBef>
          <a:spcPct val="20000"/>
        </a:spcBef>
        <a:spcAft>
          <a:spcPct val="0"/>
        </a:spcAft>
        <a:buChar char="»"/>
        <a:defRPr sz="7628">
          <a:solidFill>
            <a:schemeClr val="tx1"/>
          </a:solidFill>
          <a:latin typeface="+mn-lt"/>
          <a:ea typeface="ＭＳ Ｐゴシック" pitchFamily="-65" charset="-128"/>
        </a:defRPr>
      </a:lvl9pPr>
    </p:bodyStyle>
    <p:otherStyle>
      <a:defPPr>
        <a:defRPr lang="en-US"/>
      </a:defPPr>
      <a:lvl1pPr marL="0" algn="l" defTabSz="391868" rtl="0" eaLnBrk="1" latinLnBrk="0" hangingPunct="1">
        <a:defRPr sz="1543" kern="1200">
          <a:solidFill>
            <a:schemeClr val="tx1"/>
          </a:solidFill>
          <a:latin typeface="+mn-lt"/>
          <a:ea typeface="+mn-ea"/>
          <a:cs typeface="+mn-cs"/>
        </a:defRPr>
      </a:lvl1pPr>
      <a:lvl2pPr marL="391868" algn="l" defTabSz="391868" rtl="0" eaLnBrk="1" latinLnBrk="0" hangingPunct="1">
        <a:defRPr sz="1543" kern="1200">
          <a:solidFill>
            <a:schemeClr val="tx1"/>
          </a:solidFill>
          <a:latin typeface="+mn-lt"/>
          <a:ea typeface="+mn-ea"/>
          <a:cs typeface="+mn-cs"/>
        </a:defRPr>
      </a:lvl2pPr>
      <a:lvl3pPr marL="783737" algn="l" defTabSz="391868" rtl="0" eaLnBrk="1" latinLnBrk="0" hangingPunct="1">
        <a:defRPr sz="1543" kern="1200">
          <a:solidFill>
            <a:schemeClr val="tx1"/>
          </a:solidFill>
          <a:latin typeface="+mn-lt"/>
          <a:ea typeface="+mn-ea"/>
          <a:cs typeface="+mn-cs"/>
        </a:defRPr>
      </a:lvl3pPr>
      <a:lvl4pPr marL="1175604" algn="l" defTabSz="391868" rtl="0" eaLnBrk="1" latinLnBrk="0" hangingPunct="1">
        <a:defRPr sz="1543" kern="1200">
          <a:solidFill>
            <a:schemeClr val="tx1"/>
          </a:solidFill>
          <a:latin typeface="+mn-lt"/>
          <a:ea typeface="+mn-ea"/>
          <a:cs typeface="+mn-cs"/>
        </a:defRPr>
      </a:lvl4pPr>
      <a:lvl5pPr marL="1567472" algn="l" defTabSz="391868" rtl="0" eaLnBrk="1" latinLnBrk="0" hangingPunct="1">
        <a:defRPr sz="1543" kern="1200">
          <a:solidFill>
            <a:schemeClr val="tx1"/>
          </a:solidFill>
          <a:latin typeface="+mn-lt"/>
          <a:ea typeface="+mn-ea"/>
          <a:cs typeface="+mn-cs"/>
        </a:defRPr>
      </a:lvl5pPr>
      <a:lvl6pPr marL="1959341" algn="l" defTabSz="391868" rtl="0" eaLnBrk="1" latinLnBrk="0" hangingPunct="1">
        <a:defRPr sz="1543" kern="1200">
          <a:solidFill>
            <a:schemeClr val="tx1"/>
          </a:solidFill>
          <a:latin typeface="+mn-lt"/>
          <a:ea typeface="+mn-ea"/>
          <a:cs typeface="+mn-cs"/>
        </a:defRPr>
      </a:lvl6pPr>
      <a:lvl7pPr marL="2351209" algn="l" defTabSz="391868" rtl="0" eaLnBrk="1" latinLnBrk="0" hangingPunct="1">
        <a:defRPr sz="1543" kern="1200">
          <a:solidFill>
            <a:schemeClr val="tx1"/>
          </a:solidFill>
          <a:latin typeface="+mn-lt"/>
          <a:ea typeface="+mn-ea"/>
          <a:cs typeface="+mn-cs"/>
        </a:defRPr>
      </a:lvl7pPr>
      <a:lvl8pPr marL="2743076" algn="l" defTabSz="391868" rtl="0" eaLnBrk="1" latinLnBrk="0" hangingPunct="1">
        <a:defRPr sz="1543" kern="1200">
          <a:solidFill>
            <a:schemeClr val="tx1"/>
          </a:solidFill>
          <a:latin typeface="+mn-lt"/>
          <a:ea typeface="+mn-ea"/>
          <a:cs typeface="+mn-cs"/>
        </a:defRPr>
      </a:lvl8pPr>
      <a:lvl9pPr marL="3134944" algn="l" defTabSz="391868"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png"/><Relationship Id="rId11" Type="http://schemas.openxmlformats.org/officeDocument/2006/relationships/image" Target="../media/image7.jpg"/><Relationship Id="rId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hyperlink" Target="mailto:jssentongo@ranlab.org"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Text Box 7">
            <a:extLst>
              <a:ext uri="{FF2B5EF4-FFF2-40B4-BE49-F238E27FC236}">
                <a16:creationId xmlns:a16="http://schemas.microsoft.com/office/drawing/2014/main" id="{EB788A4E-B667-1A40-B394-8FA8E3FF4F17}"/>
              </a:ext>
            </a:extLst>
          </p:cNvPr>
          <p:cNvSpPr txBox="1">
            <a:spLocks noChangeArrowheads="1"/>
          </p:cNvSpPr>
          <p:nvPr/>
        </p:nvSpPr>
        <p:spPr bwMode="auto">
          <a:xfrm>
            <a:off x="2041159" y="6022448"/>
            <a:ext cx="12055931" cy="10990388"/>
          </a:xfrm>
          <a:prstGeom prst="rect">
            <a:avLst/>
          </a:prstGeom>
          <a:solidFill>
            <a:schemeClr val="bg1"/>
          </a:solidFill>
          <a:ln w="38100">
            <a:solidFill>
              <a:srgbClr val="000000"/>
            </a:solidFill>
            <a:round/>
            <a:headEnd/>
            <a:tailEnd/>
          </a:ln>
        </p:spPr>
        <p:txBody>
          <a:bodyPr lIns="783771" tIns="391886" rIns="783771" bIns="783771"/>
          <a:lstStyle>
            <a:lvl1pPr eaLnBrk="0" hangingPunct="0">
              <a:tabLst>
                <a:tab pos="500063"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500063"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500063"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500063"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500063"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9pPr>
          </a:lstStyle>
          <a:p>
            <a:pPr algn="just" eaLnBrk="1" hangingPunct="1">
              <a:spcBef>
                <a:spcPct val="50000"/>
              </a:spcBef>
            </a:pPr>
            <a:r>
              <a:rPr lang="en-US" sz="4000" dirty="0">
                <a:latin typeface="Impact" panose="020B0806030902050204" pitchFamily="34" charset="0"/>
                <a:cs typeface="Aharoni" pitchFamily="2" charset="-79"/>
              </a:rPr>
              <a:t>Introduction</a:t>
            </a:r>
            <a:endParaRPr lang="en-US" altLang="en-US" sz="4114" b="1" dirty="0">
              <a:latin typeface="Calibri" panose="020F0502020204030204" pitchFamily="34" charset="0"/>
            </a:endParaRPr>
          </a:p>
          <a:p>
            <a:pPr algn="just" eaLnBrk="1" hangingPunct="1">
              <a:spcBef>
                <a:spcPct val="10000"/>
              </a:spcBef>
            </a:pPr>
            <a:r>
              <a:rPr lang="en-US" dirty="0"/>
              <a:t>Early grade reading scores in many low- and middle-income contexts are significantly lower than in high-income countries, yet it is a fundamental skill which is linked to future academic success and life outcomes. </a:t>
            </a:r>
          </a:p>
          <a:p>
            <a:pPr algn="just"/>
            <a:r>
              <a:rPr lang="en-US" dirty="0"/>
              <a:t>Tusome Early Grade Reading is an initiative of Kenya’s Ministry of Education, Science and Technology (</a:t>
            </a:r>
            <a:r>
              <a:rPr lang="en-US" dirty="0" err="1"/>
              <a:t>MoEST</a:t>
            </a:r>
            <a:r>
              <a:rPr lang="en-US" dirty="0"/>
              <a:t>) that is implemented nationwide, with support from USAID and DFID. Tusome aims to improve English and Kiswahili reading outcomes for students in Classes 1-3. </a:t>
            </a:r>
          </a:p>
          <a:p>
            <a:pPr algn="just" eaLnBrk="1" hangingPunct="1">
              <a:spcBef>
                <a:spcPct val="10000"/>
              </a:spcBef>
            </a:pPr>
            <a:endParaRPr lang="en-US" b="1" dirty="0"/>
          </a:p>
          <a:p>
            <a:pPr algn="just" eaLnBrk="1" hangingPunct="1">
              <a:spcBef>
                <a:spcPct val="10000"/>
              </a:spcBef>
            </a:pPr>
            <a:r>
              <a:rPr lang="en-US" b="1" dirty="0"/>
              <a:t>Tusome </a:t>
            </a:r>
            <a:r>
              <a:rPr lang="en-US" dirty="0"/>
              <a:t>is a Kiswahili word for “</a:t>
            </a:r>
            <a:r>
              <a:rPr lang="en-US" b="1" dirty="0"/>
              <a:t>Let’s Read</a:t>
            </a:r>
            <a:r>
              <a:rPr lang="en-US" dirty="0"/>
              <a:t>.” The objective of this research is to provide a detailed account and analysis of Tusome and how it has been sustainably scaled. The Tusome case study is providing a detailed account and analysis of Kenya’s early grade reading program from 2011 to 2018 and the context within which it happened to enable USAID to better understand what took place and why, and ultimately to be better able to design and implement equally, if not more, successful programs in other countries</a:t>
            </a:r>
            <a:endParaRPr lang="en-US" altLang="en-US" sz="2400" dirty="0">
              <a:latin typeface="Times New Roman" panose="02020603050405020304" pitchFamily="18" charset="0"/>
            </a:endParaRPr>
          </a:p>
        </p:txBody>
      </p:sp>
      <p:sp>
        <p:nvSpPr>
          <p:cNvPr id="14340" name="Text Box 11">
            <a:extLst>
              <a:ext uri="{FF2B5EF4-FFF2-40B4-BE49-F238E27FC236}">
                <a16:creationId xmlns:a16="http://schemas.microsoft.com/office/drawing/2014/main" id="{686072C5-AC71-BF4D-8AC7-92084CEFDBC0}"/>
              </a:ext>
            </a:extLst>
          </p:cNvPr>
          <p:cNvSpPr txBox="1">
            <a:spLocks noChangeArrowheads="1"/>
          </p:cNvSpPr>
          <p:nvPr/>
        </p:nvSpPr>
        <p:spPr bwMode="auto">
          <a:xfrm>
            <a:off x="1990244" y="17098873"/>
            <a:ext cx="12055930" cy="7339855"/>
          </a:xfrm>
          <a:prstGeom prst="rect">
            <a:avLst/>
          </a:prstGeom>
          <a:solidFill>
            <a:schemeClr val="bg1"/>
          </a:solidFill>
          <a:ln w="38100">
            <a:solidFill>
              <a:srgbClr val="000000"/>
            </a:solidFill>
            <a:round/>
            <a:headEnd/>
            <a:tailEnd/>
          </a:ln>
        </p:spPr>
        <p:txBody>
          <a:bodyPr lIns="783771" tIns="391886" rIns="783771" bIns="783771"/>
          <a:lstStyle>
            <a:lvl1pPr eaLnBrk="0" hangingPunct="0">
              <a:tabLst>
                <a:tab pos="508000"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508000"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508000"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508000"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508000"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9pPr>
          </a:lstStyle>
          <a:p>
            <a:pPr algn="just" eaLnBrk="1" hangingPunct="1">
              <a:spcBef>
                <a:spcPct val="50000"/>
              </a:spcBef>
            </a:pPr>
            <a:r>
              <a:rPr lang="en-US" sz="3600" dirty="0">
                <a:latin typeface="Impact" panose="020B0806030902050204" pitchFamily="34" charset="0"/>
                <a:cs typeface="Aharoni" pitchFamily="2" charset="-79"/>
              </a:rPr>
              <a:t>Methodology</a:t>
            </a:r>
            <a:r>
              <a:rPr lang="en-US" altLang="en-US" sz="3600" b="1" dirty="0">
                <a:solidFill>
                  <a:srgbClr val="000000"/>
                </a:solidFill>
                <a:latin typeface="Calibri" panose="020F0502020204030204" pitchFamily="34" charset="0"/>
              </a:rPr>
              <a:t> </a:t>
            </a:r>
            <a:r>
              <a:rPr lang="en-US" altLang="en-US" sz="2057" dirty="0">
                <a:solidFill>
                  <a:srgbClr val="FF8000"/>
                </a:solidFill>
                <a:latin typeface="Times New Roman" panose="02020603050405020304" pitchFamily="18" charset="0"/>
              </a:rPr>
              <a:t>	</a:t>
            </a:r>
            <a:endParaRPr lang="en-US" altLang="en-US" sz="2057" dirty="0">
              <a:latin typeface="Times New Roman" panose="02020603050405020304" pitchFamily="18" charset="0"/>
            </a:endParaRPr>
          </a:p>
          <a:p>
            <a:pPr eaLnBrk="1" hangingPunct="1">
              <a:spcBef>
                <a:spcPct val="10000"/>
              </a:spcBef>
            </a:pPr>
            <a:r>
              <a:rPr lang="en-US" sz="3400" b="1" dirty="0"/>
              <a:t>Desk review: </a:t>
            </a:r>
            <a:r>
              <a:rPr lang="en-US" dirty="0"/>
              <a:t>Through emails and online search engines, we have searched and reviewed documents related to policies, strategies, reports, protocols, regulations, and studies conducted on early grade reading programs in Kenya. </a:t>
            </a:r>
          </a:p>
          <a:p>
            <a:pPr eaLnBrk="1" hangingPunct="1">
              <a:spcBef>
                <a:spcPct val="10000"/>
              </a:spcBef>
            </a:pPr>
            <a:r>
              <a:rPr lang="en-US" sz="3400" b="1" dirty="0"/>
              <a:t>Key Informant Interviews and Focus Group Discussions: </a:t>
            </a:r>
            <a:r>
              <a:rPr lang="en-US" dirty="0"/>
              <a:t>KIIs and FGDs will be held with key Tusome stakeholders within Kenya. </a:t>
            </a:r>
          </a:p>
          <a:p>
            <a:pPr eaLnBrk="1" hangingPunct="1">
              <a:spcBef>
                <a:spcPct val="10000"/>
              </a:spcBef>
            </a:pPr>
            <a:r>
              <a:rPr lang="en-US" sz="3400" b="1" dirty="0"/>
              <a:t>Site visits: </a:t>
            </a:r>
            <a:r>
              <a:rPr lang="en-US" dirty="0"/>
              <a:t>A 2 week visit to Tusome implementing schools, communities and local governments in 4 Counties will be held to learn more about how the Tusome program was implemented.</a:t>
            </a:r>
            <a:endParaRPr lang="en-US" altLang="en-US" sz="2400" dirty="0">
              <a:latin typeface="Times New Roman" panose="02020603050405020304" pitchFamily="18" charset="0"/>
            </a:endParaRPr>
          </a:p>
        </p:txBody>
      </p:sp>
      <p:sp>
        <p:nvSpPr>
          <p:cNvPr id="14341" name="Text Box 16">
            <a:extLst>
              <a:ext uri="{FF2B5EF4-FFF2-40B4-BE49-F238E27FC236}">
                <a16:creationId xmlns:a16="http://schemas.microsoft.com/office/drawing/2014/main" id="{6B7DD5C9-51A7-7540-A4ED-D80F16BBA528}"/>
              </a:ext>
            </a:extLst>
          </p:cNvPr>
          <p:cNvSpPr txBox="1">
            <a:spLocks noChangeArrowheads="1"/>
          </p:cNvSpPr>
          <p:nvPr/>
        </p:nvSpPr>
        <p:spPr bwMode="auto">
          <a:xfrm>
            <a:off x="33029980" y="22952538"/>
            <a:ext cx="9352190" cy="5706683"/>
          </a:xfrm>
          <a:prstGeom prst="rect">
            <a:avLst/>
          </a:prstGeom>
          <a:solidFill>
            <a:schemeClr val="bg1"/>
          </a:solidFill>
          <a:ln w="38100">
            <a:solidFill>
              <a:srgbClr val="000000"/>
            </a:solidFill>
            <a:round/>
            <a:headEnd/>
            <a:tailEnd/>
          </a:ln>
        </p:spPr>
        <p:txBody>
          <a:bodyPr lIns="783771" tIns="391886" rIns="783771" bIns="783771"/>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eaLnBrk="1" hangingPunct="1">
              <a:spcBef>
                <a:spcPct val="50000"/>
              </a:spcBef>
            </a:pPr>
            <a:r>
              <a:rPr lang="en-US" sz="4000" dirty="0">
                <a:latin typeface="Impact" panose="020B0806030902050204" pitchFamily="34" charset="0"/>
                <a:cs typeface="Aharoni" pitchFamily="2" charset="-79"/>
              </a:rPr>
              <a:t>Acknowledgements</a:t>
            </a:r>
            <a:endParaRPr lang="en-US" altLang="en-US" sz="4000" dirty="0">
              <a:latin typeface="Impact" panose="020B0806030902050204" pitchFamily="34" charset="0"/>
              <a:cs typeface="Aharoni" pitchFamily="2" charset="-79"/>
            </a:endParaRPr>
          </a:p>
          <a:p>
            <a:pPr marL="457200" indent="-457200" eaLnBrk="1" hangingPunct="1">
              <a:spcBef>
                <a:spcPct val="10000"/>
              </a:spcBef>
              <a:buFont typeface="Arial" panose="020B0604020202020204" pitchFamily="34" charset="0"/>
              <a:buChar char="•"/>
            </a:pPr>
            <a:r>
              <a:rPr lang="en-US" altLang="en-US" dirty="0">
                <a:latin typeface="Helvetica" pitchFamily="34" charset="0"/>
              </a:rPr>
              <a:t>USAID /Washington DC for the funding to conduct the Tusome case study</a:t>
            </a:r>
          </a:p>
          <a:p>
            <a:pPr marL="457200" indent="-457200" eaLnBrk="1" hangingPunct="1">
              <a:spcBef>
                <a:spcPct val="10000"/>
              </a:spcBef>
              <a:buFont typeface="Arial" panose="020B0604020202020204" pitchFamily="34" charset="0"/>
              <a:buChar char="•"/>
            </a:pPr>
            <a:r>
              <a:rPr lang="en-US" altLang="en-US" dirty="0">
                <a:latin typeface="Helvetica" pitchFamily="34" charset="0"/>
              </a:rPr>
              <a:t>USAID/Kenya and RTI for sharing information about the Kenya’s Early Grade Reading Programs </a:t>
            </a:r>
          </a:p>
          <a:p>
            <a:pPr marL="457200" indent="-457200" eaLnBrk="1" hangingPunct="1">
              <a:spcBef>
                <a:spcPct val="10000"/>
              </a:spcBef>
              <a:buFont typeface="Arial" panose="020B0604020202020204" pitchFamily="34" charset="0"/>
              <a:buChar char="•"/>
            </a:pPr>
            <a:r>
              <a:rPr lang="en-US" altLang="en-US" dirty="0">
                <a:latin typeface="Helvetica" pitchFamily="34" charset="0"/>
              </a:rPr>
              <a:t>University of Nairobi</a:t>
            </a:r>
          </a:p>
          <a:p>
            <a:pPr marL="457200" indent="-457200" eaLnBrk="1" hangingPunct="1">
              <a:spcBef>
                <a:spcPct val="10000"/>
              </a:spcBef>
              <a:buFont typeface="Arial" panose="020B0604020202020204" pitchFamily="34" charset="0"/>
              <a:buChar char="•"/>
            </a:pPr>
            <a:r>
              <a:rPr lang="en-US" altLang="en-US" dirty="0">
                <a:latin typeface="Helvetica" pitchFamily="34" charset="0"/>
              </a:rPr>
              <a:t>LASER PULSE Consortium Partners</a:t>
            </a:r>
          </a:p>
        </p:txBody>
      </p:sp>
      <p:sp>
        <p:nvSpPr>
          <p:cNvPr id="14342" name="Text Box 12">
            <a:extLst>
              <a:ext uri="{FF2B5EF4-FFF2-40B4-BE49-F238E27FC236}">
                <a16:creationId xmlns:a16="http://schemas.microsoft.com/office/drawing/2014/main" id="{F5F69FF6-C425-8C46-AC06-CDCC3CF4B7C5}"/>
              </a:ext>
            </a:extLst>
          </p:cNvPr>
          <p:cNvSpPr txBox="1">
            <a:spLocks noChangeArrowheads="1"/>
          </p:cNvSpPr>
          <p:nvPr/>
        </p:nvSpPr>
        <p:spPr bwMode="auto">
          <a:xfrm>
            <a:off x="14234224" y="6270172"/>
            <a:ext cx="18454216" cy="22389049"/>
          </a:xfrm>
          <a:prstGeom prst="rect">
            <a:avLst/>
          </a:prstGeom>
          <a:solidFill>
            <a:schemeClr val="bg1"/>
          </a:solidFill>
          <a:ln w="38100">
            <a:solidFill>
              <a:srgbClr val="000000"/>
            </a:solidFill>
            <a:round/>
            <a:headEnd/>
            <a:tailEnd/>
          </a:ln>
        </p:spPr>
        <p:txBody>
          <a:bodyPr lIns="783771" tIns="391886" rIns="783771" bIns="783771"/>
          <a:lstStyle>
            <a:lvl1pPr eaLnBrk="0" hangingPunct="0">
              <a:tabLst>
                <a:tab pos="500063"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500063"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500063"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500063"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500063"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9pPr>
          </a:lstStyle>
          <a:p>
            <a:pPr algn="just" eaLnBrk="1" hangingPunct="1"/>
            <a:r>
              <a:rPr lang="en-US" sz="4000" dirty="0">
                <a:latin typeface="Impact" panose="020B0806030902050204" pitchFamily="34" charset="0"/>
                <a:cs typeface="Aharoni" pitchFamily="2" charset="-79"/>
              </a:rPr>
              <a:t>Desk Review Insight</a:t>
            </a:r>
            <a:r>
              <a:rPr lang="en-US" sz="3400" b="1" dirty="0"/>
              <a:t>: </a:t>
            </a:r>
            <a:r>
              <a:rPr lang="en-US" dirty="0"/>
              <a:t>To-date, we have completed conducting a desk review of the literature on Tusome. This section provides the current results from this review. The Tusome program was designed based on findings from the Primary Math and Reading (PRIMR) program which was a Randomized Controlled Trial (RCT) funded by USAID.  Over 3 years, PRIMR tested several implementation scenarios relevant to the Kenyan context.</a:t>
            </a:r>
          </a:p>
          <a:p>
            <a:pPr algn="just"/>
            <a:r>
              <a:rPr lang="en-US" dirty="0"/>
              <a:t> </a:t>
            </a:r>
          </a:p>
          <a:p>
            <a:pPr algn="just"/>
            <a:r>
              <a:rPr lang="en-US" dirty="0"/>
              <a:t>In 2015, Tusome began to scale PRIMR’s most effective components in all of Kenya’s public primary schools, as well as in 1,500 low-cost private schools. By December 2019, Tusome will have reached approximately seven million pupils.</a:t>
            </a:r>
          </a:p>
          <a:p>
            <a:pPr algn="just"/>
            <a:endParaRPr lang="en-US" dirty="0"/>
          </a:p>
          <a:p>
            <a:pPr algn="just"/>
            <a:r>
              <a:rPr lang="en-US" dirty="0"/>
              <a:t>The Tusome midline evaluation showed a significant increase in reading performance among pupils in Tusome schools. For example, the percentage of pupils able to read with fluency (measured at 65 or more Correct Words Per Minute- CWPM) tripled in Kiswahili and more than tripled in English as seen in the table below. Further, the percentage of nonreaders (</a:t>
            </a:r>
            <a:r>
              <a:rPr lang="en-US" dirty="0" err="1"/>
              <a:t>i.e</a:t>
            </a:r>
            <a:r>
              <a:rPr lang="en-US" dirty="0"/>
              <a:t> zero CWPM) has been halved for both English and Kiswahili.</a:t>
            </a:r>
          </a:p>
          <a:p>
            <a:pPr algn="just"/>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Overall, social economic status did not have a strong association with oral reading fluency, except for the highest income households. This shows that Tusome is increasing educational equity at a national level.</a:t>
            </a:r>
          </a:p>
          <a:p>
            <a:pPr eaLnBrk="1" hangingPunct="1">
              <a:spcBef>
                <a:spcPct val="10000"/>
              </a:spcBef>
            </a:pPr>
            <a:endParaRPr lang="en-US" dirty="0"/>
          </a:p>
          <a:p>
            <a:pPr eaLnBrk="1" hangingPunct="1">
              <a:spcBef>
                <a:spcPct val="10000"/>
              </a:spcBef>
            </a:pPr>
            <a:r>
              <a:rPr lang="en-US" sz="3300" b="1" dirty="0"/>
              <a:t>Factors that have contributed to the success of Tusome</a:t>
            </a:r>
          </a:p>
          <a:p>
            <a:pPr algn="just" eaLnBrk="1" hangingPunct="1">
              <a:spcBef>
                <a:spcPct val="10000"/>
              </a:spcBef>
            </a:pPr>
            <a:r>
              <a:rPr lang="en-US" dirty="0"/>
              <a:t>Tusome is on course to improve literacy levels for approximately 7 million Kenyan children in Grades 1–3. This is attributed to a number of factors including the following: Conducive policy environment, under the leadership of the Ministry of Education, Science and Technology; Tusome design and leverage of government systems and structures; Availability of teaching and learning materials with a pupil to textbook ratio of 1:1; Leverage of result-oriented and research-based ICT methods; Teacher training and supervision through curriculum support officers; Economic factors/Government buy in and will to spend on the education sector; Improved infrastructure such as electricity, computer rooms, and other programs such as school feeding; Learner factors such as pupils of the correct age range (5 to 9 years old) enrolled in Classes 1 and 2 show better learning outcomes compared to older pupils. A key factor still to be assessed by the case study is whether</a:t>
            </a:r>
            <a:r>
              <a:rPr lang="en-GB" dirty="0"/>
              <a:t> the development of training materials and the provision of training considered treatment of and potential biases that might impact girls’ and boys’ learning differentially? Additionally, was there a difference in reading outcomes for boys and girls?</a:t>
            </a:r>
            <a:endParaRPr lang="en-US" dirty="0"/>
          </a:p>
          <a:p>
            <a:pPr algn="just" eaLnBrk="1" hangingPunct="1">
              <a:spcBef>
                <a:spcPct val="10000"/>
              </a:spcBef>
            </a:pPr>
            <a:endParaRPr lang="en-US" altLang="en-US" sz="2400" dirty="0">
              <a:latin typeface="Times New Roman" panose="02020603050405020304" pitchFamily="18" charset="0"/>
            </a:endParaRPr>
          </a:p>
        </p:txBody>
      </p:sp>
      <p:sp>
        <p:nvSpPr>
          <p:cNvPr id="14343" name="Text Box 13">
            <a:extLst>
              <a:ext uri="{FF2B5EF4-FFF2-40B4-BE49-F238E27FC236}">
                <a16:creationId xmlns:a16="http://schemas.microsoft.com/office/drawing/2014/main" id="{5022180E-7D7A-754D-BBF1-FDAAD132ACBA}"/>
              </a:ext>
            </a:extLst>
          </p:cNvPr>
          <p:cNvSpPr txBox="1">
            <a:spLocks noChangeArrowheads="1"/>
          </p:cNvSpPr>
          <p:nvPr/>
        </p:nvSpPr>
        <p:spPr bwMode="auto">
          <a:xfrm>
            <a:off x="33029980" y="6264184"/>
            <a:ext cx="9352190" cy="16289553"/>
          </a:xfrm>
          <a:prstGeom prst="rect">
            <a:avLst/>
          </a:prstGeom>
          <a:solidFill>
            <a:schemeClr val="bg1"/>
          </a:solidFill>
          <a:ln w="38100">
            <a:solidFill>
              <a:srgbClr val="000000"/>
            </a:solidFill>
            <a:round/>
            <a:headEnd/>
            <a:tailEnd/>
          </a:ln>
        </p:spPr>
        <p:txBody>
          <a:bodyPr lIns="783771" tIns="391886" rIns="783771" bIns="783771"/>
          <a:lstStyle>
            <a:lvl1pPr eaLnBrk="0" hangingPunct="0">
              <a:tabLst>
                <a:tab pos="635000"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635000"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635000"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635000"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635000"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635000"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635000"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635000"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635000" algn="l"/>
              </a:tabLst>
              <a:defRPr sz="3200">
                <a:solidFill>
                  <a:schemeClr val="tx1"/>
                </a:solidFill>
                <a:latin typeface="Helvetica" pitchFamily="2" charset="0"/>
                <a:ea typeface="ＭＳ Ｐゴシック" panose="020B0600070205080204" pitchFamily="34" charset="-128"/>
              </a:defRPr>
            </a:lvl9pPr>
          </a:lstStyle>
          <a:p>
            <a:pPr eaLnBrk="1" hangingPunct="1">
              <a:spcBef>
                <a:spcPct val="50000"/>
              </a:spcBef>
            </a:pPr>
            <a:r>
              <a:rPr lang="en-US" sz="4000" dirty="0">
                <a:latin typeface="Impact" panose="020B0806030902050204" pitchFamily="34" charset="0"/>
                <a:cs typeface="Aharoni" pitchFamily="2" charset="-79"/>
              </a:rPr>
              <a:t>Conclusions</a:t>
            </a:r>
            <a:endParaRPr lang="en-US" altLang="en-US" sz="3771" b="1" dirty="0">
              <a:solidFill>
                <a:srgbClr val="000000"/>
              </a:solidFill>
              <a:latin typeface="Calibri" panose="020F0502020204030204" pitchFamily="34" charset="0"/>
            </a:endParaRPr>
          </a:p>
          <a:p>
            <a:pPr algn="just"/>
            <a:r>
              <a:rPr lang="en-US" dirty="0"/>
              <a:t>The Tusome program is having a significant and positive influence on reading outcomes as evidenced by the results from the midline evaluation. The nationwide scale of Tusome is hoped to sustain and further improve on these impressive gains in reading. </a:t>
            </a:r>
          </a:p>
          <a:p>
            <a:pPr algn="just"/>
            <a:r>
              <a:rPr lang="en-US" dirty="0"/>
              <a:t>There is a need to sustain some critical project activities such as curriculum support officer observations of schools, in-service training and access to materials, since these are highly associated with higher oral reading fluency scores.</a:t>
            </a:r>
          </a:p>
        </p:txBody>
      </p:sp>
      <p:sp>
        <p:nvSpPr>
          <p:cNvPr id="14344" name="Text Box 14">
            <a:extLst>
              <a:ext uri="{FF2B5EF4-FFF2-40B4-BE49-F238E27FC236}">
                <a16:creationId xmlns:a16="http://schemas.microsoft.com/office/drawing/2014/main" id="{7BF2DE5E-7574-9243-B4DD-A89C8A42ED4C}"/>
              </a:ext>
            </a:extLst>
          </p:cNvPr>
          <p:cNvSpPr txBox="1">
            <a:spLocks noChangeArrowheads="1"/>
          </p:cNvSpPr>
          <p:nvPr/>
        </p:nvSpPr>
        <p:spPr bwMode="auto">
          <a:xfrm>
            <a:off x="10250906" y="3572082"/>
            <a:ext cx="32131264" cy="250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35131" tIns="235131" rIns="235131" bIns="235131" anchor="ctr">
            <a:spAutoFit/>
          </a:bodyPr>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eaLnBrk="1" hangingPunct="1">
              <a:spcBef>
                <a:spcPct val="50000"/>
              </a:spcBef>
              <a:spcAft>
                <a:spcPts val="514"/>
              </a:spcAft>
            </a:pPr>
            <a:r>
              <a:rPr lang="en-US" b="1" dirty="0"/>
              <a:t>Authors:</a:t>
            </a:r>
            <a:r>
              <a:rPr lang="en-US" dirty="0"/>
              <a:t> Julius Ssentongo</a:t>
            </a:r>
            <a:r>
              <a:rPr lang="en-US" baseline="30000" dirty="0"/>
              <a:t>1</a:t>
            </a:r>
            <a:r>
              <a:rPr lang="en-US" dirty="0"/>
              <a:t>, Justus O. Inyega</a:t>
            </a:r>
            <a:r>
              <a:rPr lang="en-US" baseline="30000" dirty="0"/>
              <a:t>2</a:t>
            </a:r>
            <a:r>
              <a:rPr lang="en-US" dirty="0"/>
              <a:t>, Hellen N. Inyega</a:t>
            </a:r>
            <a:r>
              <a:rPr lang="en-US" baseline="30000" dirty="0"/>
              <a:t>2</a:t>
            </a:r>
            <a:r>
              <a:rPr lang="en-US" dirty="0"/>
              <a:t>, Aminata Jalloh</a:t>
            </a:r>
            <a:r>
              <a:rPr lang="en-US" baseline="30000" dirty="0"/>
              <a:t>3</a:t>
            </a:r>
            <a:r>
              <a:rPr lang="en-US" dirty="0"/>
              <a:t>, </a:t>
            </a:r>
            <a:r>
              <a:rPr lang="en-GB" dirty="0"/>
              <a:t>Meghan Armistead</a:t>
            </a:r>
            <a:r>
              <a:rPr lang="en-GB" baseline="30000" dirty="0"/>
              <a:t>3</a:t>
            </a:r>
            <a:r>
              <a:rPr lang="en-GB" dirty="0"/>
              <a:t>, </a:t>
            </a:r>
            <a:r>
              <a:rPr lang="en-US" dirty="0"/>
              <a:t>Dorothy Okello</a:t>
            </a:r>
            <a:r>
              <a:rPr lang="en-US" baseline="30000" dirty="0"/>
              <a:t>1</a:t>
            </a:r>
            <a:r>
              <a:rPr lang="en-US" dirty="0"/>
              <a:t>, Deborah Naatujuna</a:t>
            </a:r>
            <a:r>
              <a:rPr lang="en-US" baseline="30000" dirty="0"/>
              <a:t>1</a:t>
            </a:r>
            <a:r>
              <a:rPr lang="en-US" dirty="0"/>
              <a:t>, Betty Bugusu</a:t>
            </a:r>
            <a:r>
              <a:rPr lang="en-US" baseline="30000" dirty="0"/>
              <a:t>4</a:t>
            </a:r>
            <a:r>
              <a:rPr lang="en-US" dirty="0"/>
              <a:t>, Andrea Burniske</a:t>
            </a:r>
            <a:r>
              <a:rPr lang="en-US" baseline="30000" dirty="0"/>
              <a:t>4 </a:t>
            </a:r>
            <a:r>
              <a:rPr lang="en-US" dirty="0"/>
              <a:t>, </a:t>
            </a:r>
            <a:r>
              <a:rPr lang="en-US" dirty="0" err="1"/>
              <a:t>Yuehwern</a:t>
            </a:r>
            <a:r>
              <a:rPr lang="en-US" dirty="0"/>
              <a:t> Yih</a:t>
            </a:r>
            <a:r>
              <a:rPr lang="en-US" baseline="30000" dirty="0"/>
              <a:t>4</a:t>
            </a:r>
            <a:r>
              <a:rPr lang="en-US" dirty="0"/>
              <a:t>, Nathan Tumuhamye</a:t>
            </a:r>
            <a:r>
              <a:rPr lang="en-US" baseline="30000" dirty="0"/>
              <a:t>1</a:t>
            </a:r>
            <a:r>
              <a:rPr lang="en-US" dirty="0"/>
              <a:t>, Roy William Mayega</a:t>
            </a:r>
            <a:r>
              <a:rPr lang="en-US" baseline="30000" dirty="0"/>
              <a:t>1</a:t>
            </a:r>
            <a:r>
              <a:rPr lang="en-US" dirty="0"/>
              <a:t>, William Bazeyo</a:t>
            </a:r>
            <a:r>
              <a:rPr lang="en-US" baseline="30000" dirty="0"/>
              <a:t>1</a:t>
            </a:r>
            <a:endParaRPr lang="en-US" dirty="0"/>
          </a:p>
          <a:p>
            <a:pPr lvl="0"/>
            <a:r>
              <a:rPr lang="en-US" i="1" dirty="0"/>
              <a:t>1. Makerere University-ResilientAfrica Network   2. University of Nairobi   3. Catholic Relief Service (CRS)  4. Purdue University </a:t>
            </a:r>
            <a:endParaRPr lang="en-US" dirty="0"/>
          </a:p>
          <a:p>
            <a:r>
              <a:rPr lang="en-US" b="1" dirty="0"/>
              <a:t>Corresponding Author: Julius Ssentongo (</a:t>
            </a:r>
            <a:r>
              <a:rPr lang="en-US" b="1" u="sng" dirty="0">
                <a:hlinkClick r:id="rId4"/>
              </a:rPr>
              <a:t>jssentongo@ranlab.org</a:t>
            </a:r>
            <a:r>
              <a:rPr lang="en-US" b="1" dirty="0"/>
              <a:t>)</a:t>
            </a:r>
            <a:endParaRPr lang="en-US" altLang="en-US" sz="5143" dirty="0">
              <a:latin typeface="Calibri" panose="020F0502020204030204" pitchFamily="34" charset="0"/>
            </a:endParaRPr>
          </a:p>
        </p:txBody>
      </p:sp>
      <p:sp>
        <p:nvSpPr>
          <p:cNvPr id="2" name="Text Box 15">
            <a:extLst>
              <a:ext uri="{FF2B5EF4-FFF2-40B4-BE49-F238E27FC236}">
                <a16:creationId xmlns:a16="http://schemas.microsoft.com/office/drawing/2014/main" id="{FE282A76-4A81-8848-B94E-6645A99EE1E0}"/>
              </a:ext>
            </a:extLst>
          </p:cNvPr>
          <p:cNvSpPr txBox="1">
            <a:spLocks noChangeArrowheads="1"/>
          </p:cNvSpPr>
          <p:nvPr/>
        </p:nvSpPr>
        <p:spPr bwMode="auto">
          <a:xfrm>
            <a:off x="2041159" y="24667535"/>
            <a:ext cx="12007551" cy="4521192"/>
          </a:xfrm>
          <a:prstGeom prst="rect">
            <a:avLst/>
          </a:prstGeom>
          <a:solidFill>
            <a:schemeClr val="bg1"/>
          </a:solidFill>
          <a:ln w="38100" cap="flat" cmpd="sng" algn="ctr">
            <a:solidFill>
              <a:srgbClr val="000000"/>
            </a:solidFill>
            <a:prstDash val="solid"/>
            <a:round/>
            <a:headEnd type="none" w="med" len="med"/>
            <a:tailEnd type="none" w="med" len="med"/>
          </a:ln>
        </p:spPr>
        <p:txBody>
          <a:bodyPr lIns="783771" tIns="391886" rIns="783771" bIns="783771" numCol="2" spcCol="914400"/>
          <a:lstStyle/>
          <a:p>
            <a:r>
              <a:rPr lang="en-US" sz="4000" dirty="0">
                <a:latin typeface="Impact" panose="020B0806030902050204" pitchFamily="34" charset="0"/>
                <a:cs typeface="Aharoni" pitchFamily="2" charset="-79"/>
              </a:rPr>
              <a:t>References</a:t>
            </a:r>
          </a:p>
          <a:p>
            <a:r>
              <a:rPr lang="en-US" dirty="0"/>
              <a:t>FREUDENBERGER, et al 2017. Tusome External Evaluation-Midline Report</a:t>
            </a:r>
          </a:p>
          <a:p>
            <a:r>
              <a:rPr lang="en-US" dirty="0"/>
              <a:t>PIPER, et al 2014. PRIMR Initiative: Endline Impact Evaluation</a:t>
            </a:r>
          </a:p>
          <a:p>
            <a:r>
              <a:rPr lang="en-US" dirty="0"/>
              <a:t>PIPER, et al 2016. Does </a:t>
            </a:r>
          </a:p>
          <a:p>
            <a:endParaRPr lang="en-US" dirty="0"/>
          </a:p>
          <a:p>
            <a:r>
              <a:rPr lang="en-US" dirty="0"/>
              <a:t>technology improve reading outcomes?  </a:t>
            </a:r>
          </a:p>
          <a:p>
            <a:r>
              <a:rPr lang="en-US" dirty="0"/>
              <a:t>RTI 2013. USAID/Kenya PRIMR Initiative: Annual Report</a:t>
            </a:r>
          </a:p>
          <a:p>
            <a:r>
              <a:rPr lang="en-US" dirty="0"/>
              <a:t>USAID 2017. Tusome Fact Sheet </a:t>
            </a:r>
          </a:p>
          <a:p>
            <a:pPr marL="428607" indent="-428607">
              <a:defRPr/>
            </a:pPr>
            <a:endParaRPr lang="en-US" sz="2400" dirty="0">
              <a:latin typeface="Times New Roman" pitchFamily="-111" charset="0"/>
              <a:ea typeface="ＭＳ Ｐゴシック" pitchFamily="-111" charset="-128"/>
              <a:cs typeface="ＭＳ Ｐゴシック" pitchFamily="-111" charset="-128"/>
            </a:endParaRPr>
          </a:p>
          <a:p>
            <a:pPr marL="428607" indent="-428607">
              <a:spcBef>
                <a:spcPct val="10000"/>
              </a:spcBef>
              <a:defRPr/>
            </a:pPr>
            <a:endParaRPr lang="en-US" sz="2400" dirty="0">
              <a:latin typeface="Times New Roman" pitchFamily="-111" charset="0"/>
              <a:ea typeface="ＭＳ Ｐゴシック" pitchFamily="-111" charset="-128"/>
              <a:cs typeface="ＭＳ Ｐゴシック" pitchFamily="-111" charset="-128"/>
            </a:endParaRPr>
          </a:p>
        </p:txBody>
      </p:sp>
      <p:sp>
        <p:nvSpPr>
          <p:cNvPr id="3" name="Rectangle 180">
            <a:extLst>
              <a:ext uri="{FF2B5EF4-FFF2-40B4-BE49-F238E27FC236}">
                <a16:creationId xmlns:a16="http://schemas.microsoft.com/office/drawing/2014/main" id="{46D34B7F-7083-5A46-B286-E7583DBED11D}"/>
              </a:ext>
            </a:extLst>
          </p:cNvPr>
          <p:cNvSpPr>
            <a:spLocks noChangeArrowheads="1"/>
          </p:cNvSpPr>
          <p:nvPr/>
        </p:nvSpPr>
        <p:spPr bwMode="auto">
          <a:xfrm>
            <a:off x="8927432" y="765910"/>
            <a:ext cx="34227623"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defRPr/>
            </a:pPr>
            <a:r>
              <a:rPr lang="en-US" sz="9600" b="1" dirty="0">
                <a:ln>
                  <a:solidFill>
                    <a:schemeClr val="bg1"/>
                  </a:solidFill>
                </a:ln>
                <a:latin typeface="Impact" panose="020B0806030902050204" pitchFamily="34" charset="0"/>
                <a:ea typeface="ＭＳ Ｐゴシック" charset="0"/>
              </a:rPr>
              <a:t>A Case Study of Kenya’s Tusome Early Grade Reading Program: The Journey From Pilot to National Scale</a:t>
            </a:r>
          </a:p>
        </p:txBody>
      </p:sp>
      <p:pic>
        <p:nvPicPr>
          <p:cNvPr id="5" name="Picture 4" descr="A picture containing clipart, tableware&#10;&#10;Description automatically generated">
            <a:extLst>
              <a:ext uri="{FF2B5EF4-FFF2-40B4-BE49-F238E27FC236}">
                <a16:creationId xmlns:a16="http://schemas.microsoft.com/office/drawing/2014/main" id="{A6D13787-8066-3D49-8466-C21328CAF9A7}"/>
              </a:ext>
            </a:extLst>
          </p:cNvPr>
          <p:cNvPicPr>
            <a:picLocks noChangeAspect="1"/>
          </p:cNvPicPr>
          <p:nvPr/>
        </p:nvPicPr>
        <p:blipFill>
          <a:blip r:embed="rId5"/>
          <a:stretch>
            <a:fillRect/>
          </a:stretch>
        </p:blipFill>
        <p:spPr>
          <a:xfrm>
            <a:off x="1509032" y="873084"/>
            <a:ext cx="6531429" cy="3396343"/>
          </a:xfrm>
          <a:prstGeom prst="rect">
            <a:avLst/>
          </a:prstGeom>
        </p:spPr>
      </p:pic>
      <p:pic>
        <p:nvPicPr>
          <p:cNvPr id="15" name="Picture 14">
            <a:extLst>
              <a:ext uri="{FF2B5EF4-FFF2-40B4-BE49-F238E27FC236}">
                <a16:creationId xmlns:a16="http://schemas.microsoft.com/office/drawing/2014/main" id="{87790D93-3304-1549-AF21-BD6ED5D8E3F1}"/>
              </a:ext>
            </a:extLst>
          </p:cNvPr>
          <p:cNvPicPr>
            <a:picLocks noChangeAspect="1"/>
          </p:cNvPicPr>
          <p:nvPr/>
        </p:nvPicPr>
        <p:blipFill>
          <a:blip r:embed="rId6"/>
          <a:stretch>
            <a:fillRect/>
          </a:stretch>
        </p:blipFill>
        <p:spPr>
          <a:xfrm>
            <a:off x="1605280" y="29593540"/>
            <a:ext cx="6350000" cy="24638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288E70E3-8D06-E94F-9567-CC7CEA1FC4EA}"/>
              </a:ext>
            </a:extLst>
          </p:cNvPr>
          <p:cNvPicPr>
            <a:picLocks noChangeAspect="1"/>
          </p:cNvPicPr>
          <p:nvPr/>
        </p:nvPicPr>
        <p:blipFill>
          <a:blip r:embed="rId7"/>
          <a:stretch>
            <a:fillRect/>
          </a:stretch>
        </p:blipFill>
        <p:spPr>
          <a:xfrm>
            <a:off x="9733280" y="30089722"/>
            <a:ext cx="4927600" cy="1471436"/>
          </a:xfrm>
          <a:prstGeom prst="rect">
            <a:avLst/>
          </a:prstGeom>
        </p:spPr>
      </p:pic>
      <p:pic>
        <p:nvPicPr>
          <p:cNvPr id="17" name="Picture 16">
            <a:extLst>
              <a:ext uri="{FF2B5EF4-FFF2-40B4-BE49-F238E27FC236}">
                <a16:creationId xmlns:a16="http://schemas.microsoft.com/office/drawing/2014/main" id="{A7FBA234-8CD1-B646-BB63-182F4C8F4F47}"/>
              </a:ext>
            </a:extLst>
          </p:cNvPr>
          <p:cNvPicPr>
            <a:picLocks noChangeAspect="1"/>
          </p:cNvPicPr>
          <p:nvPr/>
        </p:nvPicPr>
        <p:blipFill>
          <a:blip r:embed="rId8"/>
          <a:stretch>
            <a:fillRect/>
          </a:stretch>
        </p:blipFill>
        <p:spPr>
          <a:xfrm>
            <a:off x="16896080" y="29754886"/>
            <a:ext cx="3270250" cy="2141108"/>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C4048B51-27FF-EF4F-A16E-B8199FF31147}"/>
              </a:ext>
            </a:extLst>
          </p:cNvPr>
          <p:cNvPicPr>
            <a:picLocks noChangeAspect="1"/>
          </p:cNvPicPr>
          <p:nvPr/>
        </p:nvPicPr>
        <p:blipFill>
          <a:blip r:embed="rId9"/>
          <a:stretch>
            <a:fillRect/>
          </a:stretch>
        </p:blipFill>
        <p:spPr>
          <a:xfrm>
            <a:off x="22732497" y="29188727"/>
            <a:ext cx="3363966" cy="3375025"/>
          </a:xfrm>
          <a:prstGeom prst="rect">
            <a:avLst/>
          </a:prstGeom>
        </p:spPr>
      </p:pic>
      <p:pic>
        <p:nvPicPr>
          <p:cNvPr id="19" name="Picture 18">
            <a:extLst>
              <a:ext uri="{FF2B5EF4-FFF2-40B4-BE49-F238E27FC236}">
                <a16:creationId xmlns:a16="http://schemas.microsoft.com/office/drawing/2014/main" id="{4496DEA6-6D3C-FA45-86F4-40E7E65C17E0}"/>
              </a:ext>
            </a:extLst>
          </p:cNvPr>
          <p:cNvPicPr>
            <a:picLocks noChangeAspect="1"/>
          </p:cNvPicPr>
          <p:nvPr/>
        </p:nvPicPr>
        <p:blipFill>
          <a:blip r:embed="rId10"/>
          <a:stretch>
            <a:fillRect/>
          </a:stretch>
        </p:blipFill>
        <p:spPr>
          <a:xfrm>
            <a:off x="28394084" y="30089722"/>
            <a:ext cx="6321175" cy="1636525"/>
          </a:xfrm>
          <a:prstGeom prst="rect">
            <a:avLst/>
          </a:prstGeom>
        </p:spPr>
      </p:pic>
      <p:pic>
        <p:nvPicPr>
          <p:cNvPr id="20" name="Picture 19" descr="A close up of a logo&#10;&#10;Description automatically generated">
            <a:extLst>
              <a:ext uri="{FF2B5EF4-FFF2-40B4-BE49-F238E27FC236}">
                <a16:creationId xmlns:a16="http://schemas.microsoft.com/office/drawing/2014/main" id="{CB541FEF-285E-8C44-8B8A-79253B0A9991}"/>
              </a:ext>
            </a:extLst>
          </p:cNvPr>
          <p:cNvPicPr>
            <a:picLocks noChangeAspect="1"/>
          </p:cNvPicPr>
          <p:nvPr/>
        </p:nvPicPr>
        <p:blipFill>
          <a:blip r:embed="rId11"/>
          <a:stretch>
            <a:fillRect/>
          </a:stretch>
        </p:blipFill>
        <p:spPr>
          <a:xfrm>
            <a:off x="37088696" y="29510827"/>
            <a:ext cx="5333233" cy="2385167"/>
          </a:xfrm>
          <a:prstGeom prst="rect">
            <a:avLst/>
          </a:prstGeom>
        </p:spPr>
      </p:pic>
      <p:sp>
        <p:nvSpPr>
          <p:cNvPr id="22" name="TextBox 21">
            <a:extLst>
              <a:ext uri="{FF2B5EF4-FFF2-40B4-BE49-F238E27FC236}">
                <a16:creationId xmlns:a16="http://schemas.microsoft.com/office/drawing/2014/main" id="{E55C06A5-AE4C-B345-9550-A7371F3ABEA4}"/>
              </a:ext>
            </a:extLst>
          </p:cNvPr>
          <p:cNvSpPr txBox="1"/>
          <p:nvPr/>
        </p:nvSpPr>
        <p:spPr>
          <a:xfrm>
            <a:off x="33675165" y="20747792"/>
            <a:ext cx="8210550" cy="1569660"/>
          </a:xfrm>
          <a:prstGeom prst="rect">
            <a:avLst/>
          </a:prstGeom>
          <a:noFill/>
        </p:spPr>
        <p:txBody>
          <a:bodyPr wrap="square" rtlCol="0">
            <a:spAutoFit/>
          </a:bodyPr>
          <a:lstStyle/>
          <a:p>
            <a:r>
              <a:rPr lang="en-US" i="1" dirty="0">
                <a:solidFill>
                  <a:srgbClr val="746C66"/>
                </a:solidFill>
                <a:latin typeface="Myriad Pro" panose="020B0503030403020204" pitchFamily="34" charset="0"/>
              </a:rPr>
              <a:t>Source: This photo of a happy boy reading an English book was adopted from the Tusome External Evaluation Midline Report, 2017.</a:t>
            </a:r>
          </a:p>
        </p:txBody>
      </p:sp>
      <p:graphicFrame>
        <p:nvGraphicFramePr>
          <p:cNvPr id="7" name="Table 6">
            <a:extLst>
              <a:ext uri="{FF2B5EF4-FFF2-40B4-BE49-F238E27FC236}">
                <a16:creationId xmlns:a16="http://schemas.microsoft.com/office/drawing/2014/main" id="{B79FAAB6-0196-4752-9B90-2021BCA942DC}"/>
              </a:ext>
            </a:extLst>
          </p:cNvPr>
          <p:cNvGraphicFramePr>
            <a:graphicFrameLocks noGrp="1"/>
          </p:cNvGraphicFramePr>
          <p:nvPr>
            <p:extLst>
              <p:ext uri="{D42A27DB-BD31-4B8C-83A1-F6EECF244321}">
                <p14:modId xmlns:p14="http://schemas.microsoft.com/office/powerpoint/2010/main" val="150607116"/>
              </p:ext>
            </p:extLst>
          </p:nvPr>
        </p:nvGraphicFramePr>
        <p:xfrm>
          <a:off x="15049500" y="14918030"/>
          <a:ext cx="16686530" cy="3763548"/>
        </p:xfrm>
        <a:graphic>
          <a:graphicData uri="http://schemas.openxmlformats.org/drawingml/2006/table">
            <a:tbl>
              <a:tblPr firstRow="1" bandRow="1">
                <a:tableStyleId>{5940675A-B579-460E-94D1-54222C63F5DA}</a:tableStyleId>
              </a:tblPr>
              <a:tblGrid>
                <a:gridCol w="2070728">
                  <a:extLst>
                    <a:ext uri="{9D8B030D-6E8A-4147-A177-3AD203B41FA5}">
                      <a16:colId xmlns:a16="http://schemas.microsoft.com/office/drawing/2014/main" val="3991367383"/>
                    </a:ext>
                  </a:extLst>
                </a:gridCol>
                <a:gridCol w="3867458">
                  <a:extLst>
                    <a:ext uri="{9D8B030D-6E8A-4147-A177-3AD203B41FA5}">
                      <a16:colId xmlns:a16="http://schemas.microsoft.com/office/drawing/2014/main" val="3966464524"/>
                    </a:ext>
                  </a:extLst>
                </a:gridCol>
                <a:gridCol w="4073732">
                  <a:extLst>
                    <a:ext uri="{9D8B030D-6E8A-4147-A177-3AD203B41FA5}">
                      <a16:colId xmlns:a16="http://schemas.microsoft.com/office/drawing/2014/main" val="2623739456"/>
                    </a:ext>
                  </a:extLst>
                </a:gridCol>
                <a:gridCol w="3337306">
                  <a:extLst>
                    <a:ext uri="{9D8B030D-6E8A-4147-A177-3AD203B41FA5}">
                      <a16:colId xmlns:a16="http://schemas.microsoft.com/office/drawing/2014/main" val="1283064746"/>
                    </a:ext>
                  </a:extLst>
                </a:gridCol>
                <a:gridCol w="3337306">
                  <a:extLst>
                    <a:ext uri="{9D8B030D-6E8A-4147-A177-3AD203B41FA5}">
                      <a16:colId xmlns:a16="http://schemas.microsoft.com/office/drawing/2014/main" val="4095731980"/>
                    </a:ext>
                  </a:extLst>
                </a:gridCol>
              </a:tblGrid>
              <a:tr h="898916">
                <a:tc gridSpan="5">
                  <a:txBody>
                    <a:bodyPr/>
                    <a:lstStyle/>
                    <a:p>
                      <a:pPr algn="l"/>
                      <a:r>
                        <a:rPr lang="en-US" sz="3200" b="1" dirty="0">
                          <a:latin typeface="Helvetica" pitchFamily="34" charset="0"/>
                        </a:rPr>
                        <a:t>Table 1: Reading Performance for Class 2 (Oral Reading Fluency)</a:t>
                      </a:r>
                    </a:p>
                  </a:txBody>
                  <a:tcPr/>
                </a:tc>
                <a:tc hMerge="1">
                  <a:txBody>
                    <a:bodyPr/>
                    <a:lstStyle/>
                    <a:p>
                      <a:endParaRPr lang="en-US" sz="3200" dirty="0">
                        <a:latin typeface="Helvetica" pitchFamily="34" charset="0"/>
                      </a:endParaRPr>
                    </a:p>
                  </a:txBody>
                  <a:tcPr/>
                </a:tc>
                <a:tc hMerge="1">
                  <a:txBody>
                    <a:bodyPr/>
                    <a:lstStyle/>
                    <a:p>
                      <a:endParaRPr lang="en-US" sz="3200" dirty="0">
                        <a:latin typeface="Helvetica" pitchFamily="34" charset="0"/>
                      </a:endParaRPr>
                    </a:p>
                  </a:txBody>
                  <a:tcPr/>
                </a:tc>
                <a:tc hMerge="1">
                  <a:txBody>
                    <a:bodyPr/>
                    <a:lstStyle/>
                    <a:p>
                      <a:endParaRPr lang="en-US"/>
                    </a:p>
                  </a:txBody>
                  <a:tcPr/>
                </a:tc>
                <a:tc hMerge="1">
                  <a:txBody>
                    <a:bodyPr/>
                    <a:lstStyle/>
                    <a:p>
                      <a:endParaRPr lang="en-US" sz="3200" dirty="0">
                        <a:latin typeface="Helvetica" pitchFamily="34" charset="0"/>
                      </a:endParaRPr>
                    </a:p>
                  </a:txBody>
                  <a:tcPr/>
                </a:tc>
                <a:extLst>
                  <a:ext uri="{0D108BD9-81ED-4DB2-BD59-A6C34878D82A}">
                    <a16:rowId xmlns:a16="http://schemas.microsoft.com/office/drawing/2014/main" val="2777091950"/>
                  </a:ext>
                </a:extLst>
              </a:tr>
              <a:tr h="898916">
                <a:tc>
                  <a:txBody>
                    <a:bodyPr/>
                    <a:lstStyle/>
                    <a:p>
                      <a:endParaRPr lang="en-US" sz="3200" dirty="0">
                        <a:latin typeface="Helvetica" pitchFamily="34" charset="0"/>
                      </a:endParaRPr>
                    </a:p>
                  </a:txBody>
                  <a:tcPr/>
                </a:tc>
                <a:tc>
                  <a:txBody>
                    <a:bodyPr/>
                    <a:lstStyle/>
                    <a:p>
                      <a:pPr algn="ctr"/>
                      <a:r>
                        <a:rPr lang="en-US" sz="3200" dirty="0">
                          <a:latin typeface="Helvetica" pitchFamily="34" charset="0"/>
                        </a:rPr>
                        <a:t>Baseline </a:t>
                      </a:r>
                    </a:p>
                    <a:p>
                      <a:pPr algn="ctr"/>
                      <a:r>
                        <a:rPr lang="en-US" sz="3200" dirty="0">
                          <a:latin typeface="Helvetica" pitchFamily="34" charset="0"/>
                        </a:rPr>
                        <a:t>(65+ CWPM)</a:t>
                      </a:r>
                    </a:p>
                  </a:txBody>
                  <a:tcPr/>
                </a:tc>
                <a:tc>
                  <a:txBody>
                    <a:bodyPr/>
                    <a:lstStyle/>
                    <a:p>
                      <a:pPr algn="ctr"/>
                      <a:r>
                        <a:rPr lang="en-US" sz="3200" dirty="0">
                          <a:latin typeface="Helvetica" pitchFamily="34" charset="0"/>
                        </a:rPr>
                        <a:t>Midline              (65+ CWPM)</a:t>
                      </a:r>
                    </a:p>
                  </a:txBody>
                  <a:tcPr/>
                </a:tc>
                <a:tc>
                  <a:txBody>
                    <a:bodyPr/>
                    <a:lstStyle/>
                    <a:p>
                      <a:pPr algn="ctr"/>
                      <a:r>
                        <a:rPr lang="en-US" sz="3200" dirty="0">
                          <a:latin typeface="Helvetica" pitchFamily="34" charset="0"/>
                        </a:rPr>
                        <a:t>Baseline     (zero CWPM)</a:t>
                      </a:r>
                    </a:p>
                  </a:txBody>
                  <a:tcPr/>
                </a:tc>
                <a:tc>
                  <a:txBody>
                    <a:bodyPr/>
                    <a:lstStyle/>
                    <a:p>
                      <a:pPr algn="ctr"/>
                      <a:r>
                        <a:rPr lang="en-US" sz="3200" dirty="0">
                          <a:latin typeface="Helvetica" pitchFamily="34" charset="0"/>
                        </a:rPr>
                        <a:t>Midline        (zero CWPM)</a:t>
                      </a:r>
                    </a:p>
                  </a:txBody>
                  <a:tcPr/>
                </a:tc>
                <a:extLst>
                  <a:ext uri="{0D108BD9-81ED-4DB2-BD59-A6C34878D82A}">
                    <a16:rowId xmlns:a16="http://schemas.microsoft.com/office/drawing/2014/main" val="1442975420"/>
                  </a:ext>
                </a:extLst>
              </a:tr>
              <a:tr h="898916">
                <a:tc>
                  <a:txBody>
                    <a:bodyPr/>
                    <a:lstStyle/>
                    <a:p>
                      <a:r>
                        <a:rPr lang="en-US" sz="3200" dirty="0">
                          <a:latin typeface="Helvetica" pitchFamily="34" charset="0"/>
                        </a:rPr>
                        <a:t>English</a:t>
                      </a:r>
                    </a:p>
                  </a:txBody>
                  <a:tcPr/>
                </a:tc>
                <a:tc>
                  <a:txBody>
                    <a:bodyPr/>
                    <a:lstStyle/>
                    <a:p>
                      <a:pPr algn="ctr"/>
                      <a:r>
                        <a:rPr lang="en-US" sz="3200" dirty="0">
                          <a:latin typeface="Helvetica" pitchFamily="34" charset="0"/>
                        </a:rPr>
                        <a:t>12%</a:t>
                      </a:r>
                    </a:p>
                  </a:txBody>
                  <a:tcPr/>
                </a:tc>
                <a:tc>
                  <a:txBody>
                    <a:bodyPr/>
                    <a:lstStyle/>
                    <a:p>
                      <a:pPr algn="ctr"/>
                      <a:r>
                        <a:rPr lang="en-US" sz="3200" dirty="0">
                          <a:latin typeface="Helvetica" pitchFamily="34" charset="0"/>
                        </a:rPr>
                        <a:t>47%</a:t>
                      </a:r>
                    </a:p>
                  </a:txBody>
                  <a:tcPr/>
                </a:tc>
                <a:tc>
                  <a:txBody>
                    <a:bodyPr/>
                    <a:lstStyle/>
                    <a:p>
                      <a:pPr algn="ctr"/>
                      <a:r>
                        <a:rPr lang="en-US" sz="3200" dirty="0">
                          <a:latin typeface="Helvetica" pitchFamily="34" charset="0"/>
                        </a:rPr>
                        <a:t>38%</a:t>
                      </a:r>
                    </a:p>
                  </a:txBody>
                  <a:tcPr/>
                </a:tc>
                <a:tc>
                  <a:txBody>
                    <a:bodyPr/>
                    <a:lstStyle/>
                    <a:p>
                      <a:pPr algn="ctr"/>
                      <a:r>
                        <a:rPr lang="en-US" sz="3200" dirty="0">
                          <a:latin typeface="Helvetica" pitchFamily="34" charset="0"/>
                        </a:rPr>
                        <a:t>12%</a:t>
                      </a:r>
                    </a:p>
                  </a:txBody>
                  <a:tcPr/>
                </a:tc>
                <a:extLst>
                  <a:ext uri="{0D108BD9-81ED-4DB2-BD59-A6C34878D82A}">
                    <a16:rowId xmlns:a16="http://schemas.microsoft.com/office/drawing/2014/main" val="64387111"/>
                  </a:ext>
                </a:extLst>
              </a:tr>
              <a:tr h="898916">
                <a:tc>
                  <a:txBody>
                    <a:bodyPr/>
                    <a:lstStyle/>
                    <a:p>
                      <a:r>
                        <a:rPr lang="en-US" sz="3200" dirty="0">
                          <a:latin typeface="Helvetica" pitchFamily="34" charset="0"/>
                        </a:rPr>
                        <a:t>Kiswahili</a:t>
                      </a:r>
                    </a:p>
                  </a:txBody>
                  <a:tcPr/>
                </a:tc>
                <a:tc>
                  <a:txBody>
                    <a:bodyPr/>
                    <a:lstStyle/>
                    <a:p>
                      <a:pPr algn="ctr"/>
                      <a:r>
                        <a:rPr lang="en-US" sz="3200" dirty="0">
                          <a:latin typeface="Helvetica" pitchFamily="34" charset="0"/>
                        </a:rPr>
                        <a:t>4%</a:t>
                      </a:r>
                    </a:p>
                  </a:txBody>
                  <a:tcPr/>
                </a:tc>
                <a:tc>
                  <a:txBody>
                    <a:bodyPr/>
                    <a:lstStyle/>
                    <a:p>
                      <a:pPr algn="ctr"/>
                      <a:r>
                        <a:rPr lang="en-US" sz="3200" dirty="0">
                          <a:latin typeface="Helvetica" pitchFamily="34" charset="0"/>
                        </a:rPr>
                        <a:t>12%</a:t>
                      </a:r>
                    </a:p>
                  </a:txBody>
                  <a:tcPr/>
                </a:tc>
                <a:tc>
                  <a:txBody>
                    <a:bodyPr/>
                    <a:lstStyle/>
                    <a:p>
                      <a:pPr algn="ctr"/>
                      <a:r>
                        <a:rPr lang="en-US" sz="3200" dirty="0">
                          <a:latin typeface="Helvetica" pitchFamily="34" charset="0"/>
                        </a:rPr>
                        <a:t>43%</a:t>
                      </a:r>
                    </a:p>
                  </a:txBody>
                  <a:tcPr/>
                </a:tc>
                <a:tc>
                  <a:txBody>
                    <a:bodyPr/>
                    <a:lstStyle/>
                    <a:p>
                      <a:pPr algn="ctr"/>
                      <a:r>
                        <a:rPr lang="en-US" sz="3200" dirty="0">
                          <a:latin typeface="Helvetica" pitchFamily="34" charset="0"/>
                        </a:rPr>
                        <a:t>19%</a:t>
                      </a:r>
                    </a:p>
                  </a:txBody>
                  <a:tcPr/>
                </a:tc>
                <a:extLst>
                  <a:ext uri="{0D108BD9-81ED-4DB2-BD59-A6C34878D82A}">
                    <a16:rowId xmlns:a16="http://schemas.microsoft.com/office/drawing/2014/main" val="4173989253"/>
                  </a:ext>
                </a:extLst>
              </a:tr>
            </a:tbl>
          </a:graphicData>
        </a:graphic>
      </p:graphicFrame>
      <p:pic>
        <p:nvPicPr>
          <p:cNvPr id="8" name="Picture 7">
            <a:extLst>
              <a:ext uri="{FF2B5EF4-FFF2-40B4-BE49-F238E27FC236}">
                <a16:creationId xmlns:a16="http://schemas.microsoft.com/office/drawing/2014/main" id="{6A39F442-B975-4020-9F8E-8D45E7F116CF}"/>
              </a:ext>
            </a:extLst>
          </p:cNvPr>
          <p:cNvPicPr>
            <a:picLocks noChangeAspect="1"/>
          </p:cNvPicPr>
          <p:nvPr/>
        </p:nvPicPr>
        <p:blipFill>
          <a:blip r:embed="rId12"/>
          <a:stretch>
            <a:fillRect/>
          </a:stretch>
        </p:blipFill>
        <p:spPr>
          <a:xfrm>
            <a:off x="33503716" y="13743586"/>
            <a:ext cx="8381999" cy="7025215"/>
          </a:xfrm>
          <a:prstGeom prst="rect">
            <a:avLst/>
          </a:prstGeom>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6002</TotalTime>
  <Words>922</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Aharoni</vt:lpstr>
      <vt:lpstr>Arial</vt:lpstr>
      <vt:lpstr>Calibri</vt:lpstr>
      <vt:lpstr>Helvetica</vt:lpstr>
      <vt:lpstr>Impact</vt:lpstr>
      <vt:lpstr>Myriad Pro</vt:lpstr>
      <vt:lpstr>Times New Roman</vt:lpstr>
      <vt:lpstr>Default Design</vt:lpstr>
      <vt:lpstr>PowerPoint Presentation</vt:lpstr>
    </vt:vector>
  </TitlesOfParts>
  <Manager/>
  <Company/>
  <LinksUpToDate>false</LinksUpToDate>
  <SharedDoc>false</SharedDoc>
  <HyperlinkBase>http://colinpurrington.com/tips/academic/posterdesign</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Frederick Rossi</cp:lastModifiedBy>
  <cp:revision>675</cp:revision>
  <cp:lastPrinted>2011-10-30T12:54:45Z</cp:lastPrinted>
  <dcterms:created xsi:type="dcterms:W3CDTF">2012-06-12T14:08:55Z</dcterms:created>
  <dcterms:modified xsi:type="dcterms:W3CDTF">2019-04-26T21:01:44Z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