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Love Ya Like A Sister"/>
      <p:regular r:id="rId39"/>
    </p:embeddedFont>
    <p:embeddedFont>
      <p:font typeface="Questrial"/>
      <p:regular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3172BAC8-F67F-43BB-B2D5-4469EABB4871}">
  <a:tblStyle styleId="{3172BAC8-F67F-43BB-B2D5-4469EABB4871}" styleName="Table_0"/>
</a:tblStyleLst>
</file>

<file path=ppt/_rels/presentation.xml.rels><?xml version="1.0" encoding="UTF-8" standalone="yes"?><Relationships xmlns="http://schemas.openxmlformats.org/package/2006/relationships"><Relationship Id="rId40" Type="http://schemas.openxmlformats.org/officeDocument/2006/relationships/font" Target="fonts/Questrial-regular.fntdata"/><Relationship Id="rId20" Type="http://schemas.openxmlformats.org/officeDocument/2006/relationships/slide" Target="slides/slide15.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7.xml"/><Relationship Id="rId44" Type="http://schemas.openxmlformats.org/officeDocument/2006/relationships/font" Target="fonts/CenturyGothic-boldItalic.fntdata"/><Relationship Id="rId21" Type="http://schemas.openxmlformats.org/officeDocument/2006/relationships/slide" Target="slides/slide16.xml"/><Relationship Id="rId43" Type="http://schemas.openxmlformats.org/officeDocument/2006/relationships/font" Target="fonts/CenturyGothic-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oveYaLikeASister-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Clr>
                <a:schemeClr val="dk1"/>
              </a:buClr>
              <a:buFont typeface="Calibri"/>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5"/>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txBox="1"/>
          <p:nvPr>
            <p:ph idx="1" type="body"/>
          </p:nvPr>
        </p:nvSpPr>
        <p:spPr>
          <a:xfrm>
            <a:off x="685800" y="4400550"/>
            <a:ext cx="5486399" cy="360045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66" name="Shape 16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39" name="Shape 239"/>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rt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46" name="Shape 2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54" name="Shape 2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62" name="Shape 262"/>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73" name="Shape 27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81" name="Shape 281"/>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88" name="Shape 288"/>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98" name="Shape 29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05" name="Shape 305"/>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13" name="Shape 313"/>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6" name="Shape 176"/>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Our proposal was written in response to Indiana’s new academic standards. We argued that teachers would need the resources, pedagogies, and tools to integrate and meet these standards.</a:t>
            </a: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In 2010, Indiana adopted a new series of science academic standards that positioned “The Design Process” on equal footing as “The Nature of Science”</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77" name="Shape 177"/>
          <p:cNvSpPr txBox="1"/>
          <p:nvPr>
            <p:ph idx="12" type="sldNum"/>
          </p:nvPr>
        </p:nvSpPr>
        <p:spPr>
          <a:xfrm>
            <a:off x="3884612" y="8685213"/>
            <a:ext cx="2971799" cy="4587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txBox="1"/>
          <p:nvPr>
            <p:ph idx="1" type="body"/>
          </p:nvPr>
        </p:nvSpPr>
        <p:spPr>
          <a:xfrm>
            <a:off x="685800" y="4400550"/>
            <a:ext cx="5486400" cy="36006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23" name="Shape 3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30" name="Shape 330"/>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37" name="Shape 337"/>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47" name="Shape 347"/>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356" name="Shape 356"/>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rt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62" name="Shape 362"/>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70" name="Shape 370"/>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75" name="Shape 37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376" name="Shape 376"/>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rt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81" name="Shape 381"/>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txBox="1"/>
          <p:nvPr>
            <p:ph idx="1" type="body"/>
          </p:nvPr>
        </p:nvSpPr>
        <p:spPr>
          <a:xfrm>
            <a:off x="685800" y="4400550"/>
            <a:ext cx="5486399" cy="360045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90" name="Shape 39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3" name="Shape 18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Our proposal was written in response to Indiana’s new academic standards. We argued that teachers would need the resources, pedagogies, and tools to integrate and meet these standards.</a:t>
            </a: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In 2010, Indiana adopted a new series of science academic standards that positioned “The Design Process” on equal footing as “The Nature of Science”</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84" name="Shape 184"/>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97" name="Shape 397"/>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06" name="Shape 40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txBox="1"/>
          <p:nvPr>
            <p:ph idx="1" type="body"/>
          </p:nvPr>
        </p:nvSpPr>
        <p:spPr>
          <a:xfrm>
            <a:off x="685800" y="4400550"/>
            <a:ext cx="5486399" cy="360045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12" name="Shape 41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txBox="1"/>
          <p:nvPr>
            <p:ph idx="1" type="body"/>
          </p:nvPr>
        </p:nvSpPr>
        <p:spPr>
          <a:xfrm>
            <a:off x="685800" y="4400550"/>
            <a:ext cx="5486399" cy="360045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19" name="Shape 41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0" name="Shape 19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Our proposal was written in response to Indiana’s new academic standards. We argued that teachers would need the resources, pedagogies, and tools to integrate and meet these standards.</a:t>
            </a: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In 2010, Indiana adopted a new series of science academic standards that positioned “The Design Process” on equal footing as “The Nature of Science”</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91" name="Shape 191"/>
          <p:cNvSpPr txBox="1"/>
          <p:nvPr>
            <p:ph idx="12" type="sldNum"/>
          </p:nvPr>
        </p:nvSpPr>
        <p:spPr>
          <a:xfrm>
            <a:off x="3884612" y="8685213"/>
            <a:ext cx="2971799" cy="4587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98" name="Shape 198"/>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08" name="Shape 208"/>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15" name="Shape 215"/>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22" name="Shape 222"/>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31" name="Shape 231"/>
          <p:cNvSpPr txBox="1"/>
          <p:nvPr>
            <p:ph idx="12" type="sldNum"/>
          </p:nvPr>
        </p:nvSpPr>
        <p:spPr>
          <a:xfrm>
            <a:off x="3884612" y="8685213"/>
            <a:ext cx="2971799" cy="458700"/>
          </a:xfrm>
          <a:prstGeom prst="rect">
            <a:avLst/>
          </a:prstGeom>
        </p:spPr>
        <p:txBody>
          <a:bodyPr anchorCtr="0" anchor="b" bIns="45700" lIns="91425" rIns="91425" tIns="45700">
            <a:noAutofit/>
          </a:bodyPr>
          <a:lstStyle/>
          <a:p>
            <a:pPr lvl="0" rt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6" name="Shape 16"/>
        <p:cNvGrpSpPr/>
        <p:nvPr/>
      </p:nvGrpSpPr>
      <p:grpSpPr>
        <a:xfrm>
          <a:off x="0" y="0"/>
          <a:ext cx="0" cy="0"/>
          <a:chOff x="0" y="0"/>
          <a:chExt cx="0" cy="0"/>
        </a:xfrm>
      </p:grpSpPr>
      <p:pic>
        <p:nvPicPr>
          <p:cNvPr descr="Droplets-HD-Title-R1d.png" id="17" name="Shape 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Shape 18"/>
          <p:cNvSpPr txBox="1"/>
          <p:nvPr>
            <p:ph type="ctrTitle"/>
          </p:nvPr>
        </p:nvSpPr>
        <p:spPr>
          <a:xfrm>
            <a:off x="1751011" y="1300784"/>
            <a:ext cx="8689975" cy="2509212"/>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48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9" name="Shape 19"/>
          <p:cNvSpPr txBox="1"/>
          <p:nvPr>
            <p:ph idx="1" type="subTitle"/>
          </p:nvPr>
        </p:nvSpPr>
        <p:spPr>
          <a:xfrm>
            <a:off x="1751011" y="3886200"/>
            <a:ext cx="8689975" cy="1371598"/>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2200" u="none" cap="none" strike="noStrike">
                <a:solidFill>
                  <a:srgbClr val="7F7F7F"/>
                </a:solidFill>
                <a:latin typeface="Questrial"/>
                <a:ea typeface="Questrial"/>
                <a:cs typeface="Questrial"/>
                <a:sym typeface="Questrial"/>
              </a:defRPr>
            </a:lvl1pPr>
            <a:lvl2pPr indent="0" lvl="1" marL="457200" marR="0" rtl="0" algn="ctr">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2pPr>
            <a:lvl3pPr indent="0" lvl="2" marL="914400" marR="0" rtl="0" algn="ctr">
              <a:lnSpc>
                <a:spcPct val="120000"/>
              </a:lnSpc>
              <a:spcBef>
                <a:spcPts val="500"/>
              </a:spcBef>
              <a:buClr>
                <a:schemeClr val="dk1"/>
              </a:buClr>
              <a:buFont typeface="Arial"/>
              <a:buNone/>
              <a:defRPr b="0" i="0" sz="1800" u="none" cap="none" strike="noStrike">
                <a:solidFill>
                  <a:schemeClr val="dk1"/>
                </a:solidFill>
                <a:latin typeface="Questrial"/>
                <a:ea typeface="Questrial"/>
                <a:cs typeface="Questrial"/>
                <a:sym typeface="Questrial"/>
              </a:defRPr>
            </a:lvl3pPr>
            <a:lvl4pPr indent="0" lvl="3" marL="13716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4pPr>
            <a:lvl5pPr indent="0" lvl="4" marL="18288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5pPr>
            <a:lvl6pPr indent="0" lvl="5" marL="22860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6pPr>
            <a:lvl7pPr indent="0" lvl="6" marL="27432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7pPr>
            <a:lvl8pPr indent="0" lvl="7" marL="32004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8pPr>
            <a:lvl9pPr indent="0" lvl="8" marL="3657600" marR="0" rtl="0" algn="ctr">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9pPr>
          </a:lstStyle>
          <a:p/>
        </p:txBody>
      </p:sp>
      <p:sp>
        <p:nvSpPr>
          <p:cNvPr id="20" name="Shape 20"/>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1" name="Shape 21"/>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2" name="Shape 22"/>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anoramic Picture with Caption">
    <p:spTree>
      <p:nvGrpSpPr>
        <p:cNvPr id="82" name="Shape 82"/>
        <p:cNvGrpSpPr/>
        <p:nvPr/>
      </p:nvGrpSpPr>
      <p:grpSpPr>
        <a:xfrm>
          <a:off x="0" y="0"/>
          <a:ext cx="0" cy="0"/>
          <a:chOff x="0" y="0"/>
          <a:chExt cx="0" cy="0"/>
        </a:xfrm>
      </p:grpSpPr>
      <p:pic>
        <p:nvPicPr>
          <p:cNvPr descr="Droplets-HD-Content-R1d.png" id="83" name="Shape 8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4" name="Shape 84"/>
          <p:cNvSpPr txBox="1"/>
          <p:nvPr>
            <p:ph type="title"/>
          </p:nvPr>
        </p:nvSpPr>
        <p:spPr>
          <a:xfrm>
            <a:off x="913794" y="4289373"/>
            <a:ext cx="10364431" cy="811609"/>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5" name="Shape 85"/>
          <p:cNvSpPr/>
          <p:nvPr>
            <p:ph idx="2" type="pic"/>
          </p:nvPr>
        </p:nvSpPr>
        <p:spPr>
          <a:xfrm>
            <a:off x="1184744" y="698260"/>
            <a:ext cx="9822531" cy="3214136"/>
          </a:xfrm>
          <a:prstGeom prst="roundRect">
            <a:avLst>
              <a:gd fmla="val 4944" name="adj"/>
            </a:avLst>
          </a:prstGeom>
          <a:noFill/>
          <a:ln cap="sq" cmpd="sng" w="82550">
            <a:solidFill>
              <a:srgbClr val="EAEAEA"/>
            </a:solidFill>
            <a:prstDash val="solid"/>
            <a:miter/>
            <a:headEnd len="med" w="med" type="none"/>
            <a:tailEnd len="med" w="med" type="none"/>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32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28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24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9pPr>
          </a:lstStyle>
          <a:p/>
        </p:txBody>
      </p:sp>
      <p:sp>
        <p:nvSpPr>
          <p:cNvPr id="86" name="Shape 86"/>
          <p:cNvSpPr txBox="1"/>
          <p:nvPr>
            <p:ph idx="1" type="body"/>
          </p:nvPr>
        </p:nvSpPr>
        <p:spPr>
          <a:xfrm>
            <a:off x="913774" y="5108728"/>
            <a:ext cx="10364451" cy="682471"/>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87" name="Shape 87"/>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8" name="Shape 88"/>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9" name="Shape 89"/>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aption">
    <p:spTree>
      <p:nvGrpSpPr>
        <p:cNvPr id="90" name="Shape 90"/>
        <p:cNvGrpSpPr/>
        <p:nvPr/>
      </p:nvGrpSpPr>
      <p:grpSpPr>
        <a:xfrm>
          <a:off x="0" y="0"/>
          <a:ext cx="0" cy="0"/>
          <a:chOff x="0" y="0"/>
          <a:chExt cx="0" cy="0"/>
        </a:xfrm>
      </p:grpSpPr>
      <p:pic>
        <p:nvPicPr>
          <p:cNvPr descr="Droplets-HD-Content-R1d.png" id="91" name="Shape 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2" name="Shape 92"/>
          <p:cNvSpPr txBox="1"/>
          <p:nvPr>
            <p:ph type="title"/>
          </p:nvPr>
        </p:nvSpPr>
        <p:spPr>
          <a:xfrm>
            <a:off x="913774" y="609599"/>
            <a:ext cx="10364451" cy="3427245"/>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3" name="Shape 93"/>
          <p:cNvSpPr txBox="1"/>
          <p:nvPr>
            <p:ph idx="1" type="body"/>
          </p:nvPr>
        </p:nvSpPr>
        <p:spPr>
          <a:xfrm>
            <a:off x="913775" y="4204821"/>
            <a:ext cx="10364451" cy="1586380"/>
          </a:xfrm>
          <a:prstGeom prst="rect">
            <a:avLst/>
          </a:prstGeom>
          <a:noFill/>
          <a:ln>
            <a:noFill/>
          </a:ln>
        </p:spPr>
        <p:txBody>
          <a:bodyPr anchorCtr="0" anchor="ctr"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94" name="Shape 94"/>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95" name="Shape 95"/>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96" name="Shape 96"/>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with Caption">
    <p:spTree>
      <p:nvGrpSpPr>
        <p:cNvPr id="97" name="Shape 97"/>
        <p:cNvGrpSpPr/>
        <p:nvPr/>
      </p:nvGrpSpPr>
      <p:grpSpPr>
        <a:xfrm>
          <a:off x="0" y="0"/>
          <a:ext cx="0" cy="0"/>
          <a:chOff x="0" y="0"/>
          <a:chExt cx="0" cy="0"/>
        </a:xfrm>
      </p:grpSpPr>
      <p:pic>
        <p:nvPicPr>
          <p:cNvPr descr="Droplets-HD-Content-R1d.png" id="98" name="Shape 9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9" name="Shape 99"/>
          <p:cNvSpPr txBox="1"/>
          <p:nvPr>
            <p:ph type="title"/>
          </p:nvPr>
        </p:nvSpPr>
        <p:spPr>
          <a:xfrm>
            <a:off x="1446212" y="609600"/>
            <a:ext cx="9302752" cy="2992903"/>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0" name="Shape 100"/>
          <p:cNvSpPr txBox="1"/>
          <p:nvPr>
            <p:ph idx="1" type="body"/>
          </p:nvPr>
        </p:nvSpPr>
        <p:spPr>
          <a:xfrm>
            <a:off x="1720643" y="3610032"/>
            <a:ext cx="8752299" cy="594787"/>
          </a:xfrm>
          <a:prstGeom prst="rect">
            <a:avLst/>
          </a:prstGeom>
          <a:noFill/>
          <a:ln>
            <a:noFill/>
          </a:ln>
        </p:spPr>
        <p:txBody>
          <a:bodyPr anchorCtr="0" anchor="t" bIns="91425" lIns="91425" rIns="91425" tIns="91425"/>
          <a:lstStyle>
            <a:lvl1pPr indent="0" lvl="0" marL="0" marR="0" rtl="0" algn="l">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101" name="Shape 101"/>
          <p:cNvSpPr txBox="1"/>
          <p:nvPr>
            <p:ph idx="2" type="body"/>
          </p:nvPr>
        </p:nvSpPr>
        <p:spPr>
          <a:xfrm>
            <a:off x="913774" y="4372796"/>
            <a:ext cx="10364451" cy="1421053"/>
          </a:xfrm>
          <a:prstGeom prst="rect">
            <a:avLst/>
          </a:prstGeom>
          <a:noFill/>
          <a:ln>
            <a:noFill/>
          </a:ln>
        </p:spPr>
        <p:txBody>
          <a:bodyPr anchorCtr="0" anchor="ctr"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102" name="Shape 102"/>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03" name="Shape 103"/>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04" name="Shape 104"/>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
        <p:nvSpPr>
          <p:cNvPr id="105" name="Shape 105"/>
          <p:cNvSpPr txBox="1"/>
          <p:nvPr/>
        </p:nvSpPr>
        <p:spPr>
          <a:xfrm>
            <a:off x="1001487" y="754166"/>
            <a:ext cx="609599" cy="584776"/>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8000" u="none" cap="none" strike="noStrike">
                <a:solidFill>
                  <a:schemeClr val="dk1"/>
                </a:solidFill>
                <a:latin typeface="Arial"/>
                <a:ea typeface="Arial"/>
                <a:cs typeface="Arial"/>
                <a:sym typeface="Arial"/>
              </a:rPr>
              <a:t>“</a:t>
            </a:r>
          </a:p>
        </p:txBody>
      </p:sp>
      <p:sp>
        <p:nvSpPr>
          <p:cNvPr id="106" name="Shape 106"/>
          <p:cNvSpPr txBox="1"/>
          <p:nvPr/>
        </p:nvSpPr>
        <p:spPr>
          <a:xfrm>
            <a:off x="10557557" y="2993577"/>
            <a:ext cx="609599" cy="584776"/>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r>
              <a:rPr b="0" i="0" lang="en-US" sz="8000" u="none" cap="none" strike="noStrike">
                <a:solidFill>
                  <a:schemeClr val="dk1"/>
                </a:solidFill>
                <a:latin typeface="Arial"/>
                <a:ea typeface="Arial"/>
                <a:cs typeface="Arial"/>
                <a:sym typeface="Arial"/>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Name Card">
    <p:spTree>
      <p:nvGrpSpPr>
        <p:cNvPr id="107" name="Shape 107"/>
        <p:cNvGrpSpPr/>
        <p:nvPr/>
      </p:nvGrpSpPr>
      <p:grpSpPr>
        <a:xfrm>
          <a:off x="0" y="0"/>
          <a:ext cx="0" cy="0"/>
          <a:chOff x="0" y="0"/>
          <a:chExt cx="0" cy="0"/>
        </a:xfrm>
      </p:grpSpPr>
      <p:pic>
        <p:nvPicPr>
          <p:cNvPr descr="Droplets-HD-Content-R1d.png" id="108" name="Shape 10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9" name="Shape 109"/>
          <p:cNvSpPr txBox="1"/>
          <p:nvPr>
            <p:ph type="title"/>
          </p:nvPr>
        </p:nvSpPr>
        <p:spPr>
          <a:xfrm>
            <a:off x="913775" y="2138721"/>
            <a:ext cx="10364451" cy="2511834"/>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0" name="Shape 110"/>
          <p:cNvSpPr txBox="1"/>
          <p:nvPr>
            <p:ph idx="1" type="body"/>
          </p:nvPr>
        </p:nvSpPr>
        <p:spPr>
          <a:xfrm>
            <a:off x="913775" y="4662335"/>
            <a:ext cx="10364451" cy="1140643"/>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111" name="Shape 111"/>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12" name="Shape 112"/>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13" name="Shape 113"/>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 Column">
    <p:spTree>
      <p:nvGrpSpPr>
        <p:cNvPr id="114" name="Shape 114"/>
        <p:cNvGrpSpPr/>
        <p:nvPr/>
      </p:nvGrpSpPr>
      <p:grpSpPr>
        <a:xfrm>
          <a:off x="0" y="0"/>
          <a:ext cx="0" cy="0"/>
          <a:chOff x="0" y="0"/>
          <a:chExt cx="0" cy="0"/>
        </a:xfrm>
      </p:grpSpPr>
      <p:pic>
        <p:nvPicPr>
          <p:cNvPr descr="Droplets-HD-Content-R1d.png" id="115" name="Shape 1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6" name="Shape 116"/>
          <p:cNvSpPr txBox="1"/>
          <p:nvPr>
            <p:ph type="title"/>
          </p:nvPr>
        </p:nvSpPr>
        <p:spPr>
          <a:xfrm>
            <a:off x="913774" y="609600"/>
            <a:ext cx="10364451" cy="1605093"/>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7" name="Shape 117"/>
          <p:cNvSpPr txBox="1"/>
          <p:nvPr>
            <p:ph idx="1" type="body"/>
          </p:nvPr>
        </p:nvSpPr>
        <p:spPr>
          <a:xfrm>
            <a:off x="913774" y="2367092"/>
            <a:ext cx="3298975"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18" name="Shape 118"/>
          <p:cNvSpPr txBox="1"/>
          <p:nvPr>
            <p:ph idx="2" type="body"/>
          </p:nvPr>
        </p:nvSpPr>
        <p:spPr>
          <a:xfrm>
            <a:off x="913774" y="2943355"/>
            <a:ext cx="3298975" cy="2847845"/>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19" name="Shape 119"/>
          <p:cNvSpPr txBox="1"/>
          <p:nvPr>
            <p:ph idx="3" type="body"/>
          </p:nvPr>
        </p:nvSpPr>
        <p:spPr>
          <a:xfrm>
            <a:off x="4452389" y="2367092"/>
            <a:ext cx="3291521"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20" name="Shape 120"/>
          <p:cNvSpPr txBox="1"/>
          <p:nvPr>
            <p:ph idx="4" type="body"/>
          </p:nvPr>
        </p:nvSpPr>
        <p:spPr>
          <a:xfrm>
            <a:off x="4441348" y="2943355"/>
            <a:ext cx="3303351" cy="2847845"/>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21" name="Shape 121"/>
          <p:cNvSpPr txBox="1"/>
          <p:nvPr>
            <p:ph idx="5" type="body"/>
          </p:nvPr>
        </p:nvSpPr>
        <p:spPr>
          <a:xfrm>
            <a:off x="7973297" y="2367092"/>
            <a:ext cx="3304927"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22" name="Shape 122"/>
          <p:cNvSpPr txBox="1"/>
          <p:nvPr>
            <p:ph idx="6" type="body"/>
          </p:nvPr>
        </p:nvSpPr>
        <p:spPr>
          <a:xfrm>
            <a:off x="7973297" y="2943355"/>
            <a:ext cx="3304927" cy="2847845"/>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23" name="Shape 123"/>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24" name="Shape 124"/>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25" name="Shape 125"/>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 Picture Column">
    <p:spTree>
      <p:nvGrpSpPr>
        <p:cNvPr id="126" name="Shape 126"/>
        <p:cNvGrpSpPr/>
        <p:nvPr/>
      </p:nvGrpSpPr>
      <p:grpSpPr>
        <a:xfrm>
          <a:off x="0" y="0"/>
          <a:ext cx="0" cy="0"/>
          <a:chOff x="0" y="0"/>
          <a:chExt cx="0" cy="0"/>
        </a:xfrm>
      </p:grpSpPr>
      <p:pic>
        <p:nvPicPr>
          <p:cNvPr descr="Droplets-HD-Content-R1d.png" id="127" name="Shape 1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8" name="Shape 128"/>
          <p:cNvSpPr txBox="1"/>
          <p:nvPr>
            <p:ph type="title"/>
          </p:nvPr>
        </p:nvSpPr>
        <p:spPr>
          <a:xfrm>
            <a:off x="913774" y="610772"/>
            <a:ext cx="10364451" cy="1603922"/>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9" name="Shape 129"/>
          <p:cNvSpPr txBox="1"/>
          <p:nvPr>
            <p:ph idx="1" type="body"/>
          </p:nvPr>
        </p:nvSpPr>
        <p:spPr>
          <a:xfrm>
            <a:off x="913774" y="4204819"/>
            <a:ext cx="3296409"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2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30" name="Shape 130"/>
          <p:cNvSpPr/>
          <p:nvPr>
            <p:ph idx="2" type="pic"/>
          </p:nvPr>
        </p:nvSpPr>
        <p:spPr>
          <a:xfrm>
            <a:off x="913774" y="2367092"/>
            <a:ext cx="3296409" cy="1524000"/>
          </a:xfrm>
          <a:prstGeom prst="roundRect">
            <a:avLst>
              <a:gd fmla="val 9363" name="adj"/>
            </a:avLst>
          </a:prstGeom>
          <a:noFill/>
          <a:ln cap="sq" cmpd="sng" w="82550">
            <a:solidFill>
              <a:srgbClr val="EAEAEA"/>
            </a:solidFill>
            <a:prstDash val="solid"/>
            <a:miter/>
            <a:headEnd len="med" w="med" type="none"/>
            <a:tailEnd len="med" w="med" type="none"/>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9pPr>
          </a:lstStyle>
          <a:p/>
        </p:txBody>
      </p:sp>
      <p:sp>
        <p:nvSpPr>
          <p:cNvPr id="131" name="Shape 131"/>
          <p:cNvSpPr txBox="1"/>
          <p:nvPr>
            <p:ph idx="3" type="body"/>
          </p:nvPr>
        </p:nvSpPr>
        <p:spPr>
          <a:xfrm>
            <a:off x="913774" y="4781082"/>
            <a:ext cx="3296409" cy="1010118"/>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32" name="Shape 132"/>
          <p:cNvSpPr txBox="1"/>
          <p:nvPr>
            <p:ph idx="4" type="body"/>
          </p:nvPr>
        </p:nvSpPr>
        <p:spPr>
          <a:xfrm>
            <a:off x="4442758" y="4204819"/>
            <a:ext cx="3301827"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2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33" name="Shape 133"/>
          <p:cNvSpPr/>
          <p:nvPr>
            <p:ph idx="5" type="pic"/>
          </p:nvPr>
        </p:nvSpPr>
        <p:spPr>
          <a:xfrm>
            <a:off x="4441348" y="2367092"/>
            <a:ext cx="3303352" cy="1524000"/>
          </a:xfrm>
          <a:prstGeom prst="roundRect">
            <a:avLst>
              <a:gd fmla="val 8841" name="adj"/>
            </a:avLst>
          </a:prstGeom>
          <a:noFill/>
          <a:ln cap="sq" cmpd="sng" w="82550">
            <a:solidFill>
              <a:srgbClr val="EAEAEA"/>
            </a:solidFill>
            <a:prstDash val="solid"/>
            <a:miter/>
            <a:headEnd len="med" w="med" type="none"/>
            <a:tailEnd len="med" w="med" type="none"/>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9pPr>
          </a:lstStyle>
          <a:p/>
        </p:txBody>
      </p:sp>
      <p:sp>
        <p:nvSpPr>
          <p:cNvPr id="134" name="Shape 134"/>
          <p:cNvSpPr txBox="1"/>
          <p:nvPr>
            <p:ph idx="6" type="body"/>
          </p:nvPr>
        </p:nvSpPr>
        <p:spPr>
          <a:xfrm>
            <a:off x="4441348" y="4781080"/>
            <a:ext cx="3303352" cy="1010119"/>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35" name="Shape 135"/>
          <p:cNvSpPr txBox="1"/>
          <p:nvPr>
            <p:ph idx="7" type="body"/>
          </p:nvPr>
        </p:nvSpPr>
        <p:spPr>
          <a:xfrm>
            <a:off x="7973297" y="4204819"/>
            <a:ext cx="3300680" cy="576262"/>
          </a:xfrm>
          <a:prstGeom prst="rect">
            <a:avLst/>
          </a:prstGeom>
          <a:noFill/>
          <a:ln>
            <a:noFill/>
          </a:ln>
        </p:spPr>
        <p:txBody>
          <a:bodyPr anchorCtr="0" anchor="b" bIns="91425" lIns="91425" rIns="91425" tIns="91425"/>
          <a:lstStyle>
            <a:lvl1pPr indent="0" lvl="0" marL="0" marR="0" rtl="0" algn="ctr">
              <a:lnSpc>
                <a:spcPct val="85000"/>
              </a:lnSpc>
              <a:spcBef>
                <a:spcPts val="1000"/>
              </a:spcBef>
              <a:buClr>
                <a:schemeClr val="dk1"/>
              </a:buClr>
              <a:buFont typeface="Arial"/>
              <a:buNone/>
              <a:defRPr b="0" i="0" sz="22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136" name="Shape 136"/>
          <p:cNvSpPr/>
          <p:nvPr>
            <p:ph idx="8" type="pic"/>
          </p:nvPr>
        </p:nvSpPr>
        <p:spPr>
          <a:xfrm>
            <a:off x="7973297" y="2367092"/>
            <a:ext cx="3304927" cy="1524000"/>
          </a:xfrm>
          <a:prstGeom prst="roundRect">
            <a:avLst>
              <a:gd fmla="val 8841" name="adj"/>
            </a:avLst>
          </a:prstGeom>
          <a:noFill/>
          <a:ln cap="sq" cmpd="sng" w="82550">
            <a:solidFill>
              <a:srgbClr val="EAEAEA"/>
            </a:solidFill>
            <a:prstDash val="solid"/>
            <a:miter/>
            <a:headEnd len="med" w="med" type="none"/>
            <a:tailEnd len="med" w="med" type="none"/>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600" u="none" cap="none" strike="noStrike">
                <a:solidFill>
                  <a:schemeClr val="dk1"/>
                </a:solidFill>
                <a:latin typeface="Questrial"/>
                <a:ea typeface="Questrial"/>
                <a:cs typeface="Questrial"/>
                <a:sym typeface="Questrial"/>
              </a:defRPr>
            </a:lvl9pPr>
          </a:lstStyle>
          <a:p/>
        </p:txBody>
      </p:sp>
      <p:sp>
        <p:nvSpPr>
          <p:cNvPr id="137" name="Shape 137"/>
          <p:cNvSpPr txBox="1"/>
          <p:nvPr>
            <p:ph idx="9" type="body"/>
          </p:nvPr>
        </p:nvSpPr>
        <p:spPr>
          <a:xfrm>
            <a:off x="7973172" y="4781078"/>
            <a:ext cx="3305052" cy="1010120"/>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4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900" u="none" cap="none" strike="noStrike">
                <a:solidFill>
                  <a:schemeClr val="dk1"/>
                </a:solidFill>
                <a:latin typeface="Questrial"/>
                <a:ea typeface="Questrial"/>
                <a:cs typeface="Questrial"/>
                <a:sym typeface="Questrial"/>
              </a:defRPr>
            </a:lvl9pPr>
          </a:lstStyle>
          <a:p/>
        </p:txBody>
      </p:sp>
      <p:sp>
        <p:nvSpPr>
          <p:cNvPr id="138" name="Shape 138"/>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39" name="Shape 139"/>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40" name="Shape 140"/>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41" name="Shape 141"/>
        <p:cNvGrpSpPr/>
        <p:nvPr/>
      </p:nvGrpSpPr>
      <p:grpSpPr>
        <a:xfrm>
          <a:off x="0" y="0"/>
          <a:ext cx="0" cy="0"/>
          <a:chOff x="0" y="0"/>
          <a:chExt cx="0" cy="0"/>
        </a:xfrm>
      </p:grpSpPr>
      <p:pic>
        <p:nvPicPr>
          <p:cNvPr descr="Droplets-HD-Content-R1d.png" id="142" name="Shape 1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3" name="Shape 143"/>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4" name="Shape 144"/>
          <p:cNvSpPr txBox="1"/>
          <p:nvPr>
            <p:ph idx="1" type="body"/>
          </p:nvPr>
        </p:nvSpPr>
        <p:spPr>
          <a:xfrm rot="5400000">
            <a:off x="4383947" y="-1103079"/>
            <a:ext cx="3424106" cy="10364451"/>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145" name="Shape 145"/>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46" name="Shape 146"/>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47" name="Shape 147"/>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48" name="Shape 148"/>
        <p:cNvGrpSpPr/>
        <p:nvPr/>
      </p:nvGrpSpPr>
      <p:grpSpPr>
        <a:xfrm>
          <a:off x="0" y="0"/>
          <a:ext cx="0" cy="0"/>
          <a:chOff x="0" y="0"/>
          <a:chExt cx="0" cy="0"/>
        </a:xfrm>
      </p:grpSpPr>
      <p:pic>
        <p:nvPicPr>
          <p:cNvPr descr="Droplets-HD-Content-R1d.png" id="149" name="Shape 1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0" name="Shape 150"/>
          <p:cNvSpPr txBox="1"/>
          <p:nvPr>
            <p:ph type="title"/>
          </p:nvPr>
        </p:nvSpPr>
        <p:spPr>
          <a:xfrm rot="5400000">
            <a:off x="7410763" y="1923737"/>
            <a:ext cx="5181599" cy="2553326"/>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51" name="Shape 151"/>
          <p:cNvSpPr txBox="1"/>
          <p:nvPr>
            <p:ph idx="1" type="body"/>
          </p:nvPr>
        </p:nvSpPr>
        <p:spPr>
          <a:xfrm rot="5400000">
            <a:off x="2152337" y="-628961"/>
            <a:ext cx="5181599" cy="7658723"/>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152" name="Shape 152"/>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53" name="Shape 153"/>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54" name="Shape 154"/>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Section header">
    <p:bg>
      <p:bgPr>
        <a:solidFill>
          <a:schemeClr val="dk1"/>
        </a:solidFill>
      </p:bgPr>
    </p:bg>
    <p:spTree>
      <p:nvGrpSpPr>
        <p:cNvPr id="155" name="Shape 155"/>
        <p:cNvGrpSpPr/>
        <p:nvPr/>
      </p:nvGrpSpPr>
      <p:grpSpPr>
        <a:xfrm>
          <a:off x="0" y="0"/>
          <a:ext cx="0" cy="0"/>
          <a:chOff x="0" y="0"/>
          <a:chExt cx="0" cy="0"/>
        </a:xfrm>
      </p:grpSpPr>
      <p:grpSp>
        <p:nvGrpSpPr>
          <p:cNvPr id="156" name="Shape 156"/>
          <p:cNvGrpSpPr/>
          <p:nvPr/>
        </p:nvGrpSpPr>
        <p:grpSpPr>
          <a:xfrm>
            <a:off x="8131172" y="5"/>
            <a:ext cx="4060833" cy="2707400"/>
            <a:chOff x="6098378" y="3"/>
            <a:chExt cx="3045625" cy="2030571"/>
          </a:xfrm>
        </p:grpSpPr>
        <p:sp>
          <p:nvSpPr>
            <p:cNvPr id="157" name="Shape 157"/>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sp>
          <p:nvSpPr>
            <p:cNvPr id="158" name="Shape 158"/>
            <p:cNvSpPr/>
            <p:nvPr/>
          </p:nvSpPr>
          <p:spPr>
            <a:xfrm flipH="1">
              <a:off x="7113463" y="3"/>
              <a:ext cx="1015200" cy="1015200"/>
            </a:xfrm>
            <a:prstGeom prst="rtTriangle">
              <a:avLst/>
            </a:prstGeom>
            <a:solidFill>
              <a:schemeClr val="accent2"/>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sp>
          <p:nvSpPr>
            <p:cNvPr id="159" name="Shape 159"/>
            <p:cNvSpPr/>
            <p:nvPr/>
          </p:nvSpPr>
          <p:spPr>
            <a:xfrm flipH="1" rot="10800000">
              <a:off x="7113588" y="105"/>
              <a:ext cx="1015200" cy="1015200"/>
            </a:xfrm>
            <a:prstGeom prst="rtTriangle">
              <a:avLst/>
            </a:prstGeom>
            <a:solidFill>
              <a:schemeClr val="accent6"/>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sp>
          <p:nvSpPr>
            <p:cNvPr id="160" name="Shape 160"/>
            <p:cNvSpPr/>
            <p:nvPr/>
          </p:nvSpPr>
          <p:spPr>
            <a:xfrm rot="10800000">
              <a:off x="6098378" y="95"/>
              <a:ext cx="1015200" cy="1015200"/>
            </a:xfrm>
            <a:prstGeom prst="rtTriangle">
              <a:avLst/>
            </a:prstGeom>
            <a:solidFill>
              <a:schemeClr val="accent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sp>
          <p:nvSpPr>
            <p:cNvPr id="161" name="Shape 161"/>
            <p:cNvSpPr/>
            <p:nvPr/>
          </p:nvSpPr>
          <p:spPr>
            <a:xfrm rot="10800000">
              <a:off x="8128789" y="1015374"/>
              <a:ext cx="1015200" cy="1015200"/>
            </a:xfrm>
            <a:prstGeom prst="rtTriangle">
              <a:avLst/>
            </a:prstGeom>
            <a:solidFill>
              <a:schemeClr val="accent6"/>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grpSp>
      <p:sp>
        <p:nvSpPr>
          <p:cNvPr id="162" name="Shape 162"/>
          <p:cNvSpPr txBox="1"/>
          <p:nvPr>
            <p:ph type="title"/>
          </p:nvPr>
        </p:nvSpPr>
        <p:spPr>
          <a:xfrm>
            <a:off x="797466" y="2869796"/>
            <a:ext cx="10962799" cy="1118518"/>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lt1"/>
              </a:buClr>
              <a:buFont typeface="Questrial"/>
              <a:buNone/>
              <a:defRPr b="0" i="0" sz="5040" u="none" cap="none" strike="noStrike">
                <a:solidFill>
                  <a:schemeClr val="lt1"/>
                </a:solidFill>
                <a:latin typeface="Questrial"/>
                <a:ea typeface="Questrial"/>
                <a:cs typeface="Questrial"/>
                <a:sym typeface="Questrial"/>
              </a:defRPr>
            </a:lvl1pPr>
            <a:lvl2pPr indent="0" lvl="1">
              <a:spcBef>
                <a:spcPts val="0"/>
              </a:spcBef>
              <a:buNone/>
              <a:defRPr sz="5040">
                <a:solidFill>
                  <a:schemeClr val="lt1"/>
                </a:solidFill>
              </a:defRPr>
            </a:lvl2pPr>
            <a:lvl3pPr indent="0" lvl="2">
              <a:spcBef>
                <a:spcPts val="0"/>
              </a:spcBef>
              <a:buNone/>
              <a:defRPr sz="5040">
                <a:solidFill>
                  <a:schemeClr val="lt1"/>
                </a:solidFill>
              </a:defRPr>
            </a:lvl3pPr>
            <a:lvl4pPr indent="0" lvl="3">
              <a:spcBef>
                <a:spcPts val="0"/>
              </a:spcBef>
              <a:buNone/>
              <a:defRPr sz="5040">
                <a:solidFill>
                  <a:schemeClr val="lt1"/>
                </a:solidFill>
              </a:defRPr>
            </a:lvl4pPr>
            <a:lvl5pPr indent="0" lvl="4">
              <a:spcBef>
                <a:spcPts val="0"/>
              </a:spcBef>
              <a:buNone/>
              <a:defRPr sz="5040">
                <a:solidFill>
                  <a:schemeClr val="lt1"/>
                </a:solidFill>
              </a:defRPr>
            </a:lvl5pPr>
            <a:lvl6pPr indent="0" lvl="5">
              <a:spcBef>
                <a:spcPts val="0"/>
              </a:spcBef>
              <a:buNone/>
              <a:defRPr sz="5040">
                <a:solidFill>
                  <a:schemeClr val="lt1"/>
                </a:solidFill>
              </a:defRPr>
            </a:lvl6pPr>
            <a:lvl7pPr indent="0" lvl="6">
              <a:spcBef>
                <a:spcPts val="0"/>
              </a:spcBef>
              <a:buNone/>
              <a:defRPr sz="5040">
                <a:solidFill>
                  <a:schemeClr val="lt1"/>
                </a:solidFill>
              </a:defRPr>
            </a:lvl7pPr>
            <a:lvl8pPr indent="0" lvl="7">
              <a:spcBef>
                <a:spcPts val="0"/>
              </a:spcBef>
              <a:buNone/>
              <a:defRPr sz="5040">
                <a:solidFill>
                  <a:schemeClr val="lt1"/>
                </a:solidFill>
              </a:defRPr>
            </a:lvl8pPr>
            <a:lvl9pPr indent="0" lvl="8">
              <a:spcBef>
                <a:spcPts val="0"/>
              </a:spcBef>
              <a:buNone/>
              <a:defRPr sz="5040">
                <a:solidFill>
                  <a:schemeClr val="lt1"/>
                </a:solidFill>
              </a:defRPr>
            </a:lvl9pPr>
          </a:lstStyle>
          <a:p/>
        </p:txBody>
      </p:sp>
      <p:sp>
        <p:nvSpPr>
          <p:cNvPr id="163" name="Shape 163"/>
          <p:cNvSpPr txBox="1"/>
          <p:nvPr>
            <p:ph idx="12" type="sldNum"/>
          </p:nvPr>
        </p:nvSpPr>
        <p:spPr>
          <a:xfrm>
            <a:off x="11280575" y="6201587"/>
            <a:ext cx="731600" cy="52488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US" sz="10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3" name="Shape 23"/>
        <p:cNvGrpSpPr/>
        <p:nvPr/>
      </p:nvGrpSpPr>
      <p:grpSpPr>
        <a:xfrm>
          <a:off x="0" y="0"/>
          <a:ext cx="0" cy="0"/>
          <a:chOff x="0" y="0"/>
          <a:chExt cx="0" cy="0"/>
        </a:xfrm>
      </p:grpSpPr>
      <p:pic>
        <p:nvPicPr>
          <p:cNvPr descr="Droplets-HD-Content-R1d.png" id="24" name="Shape 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Shape 25"/>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6" name="Shape 26"/>
          <p:cNvSpPr txBox="1"/>
          <p:nvPr>
            <p:ph idx="1" type="body"/>
          </p:nvPr>
        </p:nvSpPr>
        <p:spPr>
          <a:xfrm>
            <a:off x="913774" y="2367091"/>
            <a:ext cx="10363826" cy="342410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27" name="Shape 27"/>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8" name="Shape 28"/>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9" name="Shape 29"/>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30" name="Shape 30"/>
        <p:cNvGrpSpPr/>
        <p:nvPr/>
      </p:nvGrpSpPr>
      <p:grpSpPr>
        <a:xfrm>
          <a:off x="0" y="0"/>
          <a:ext cx="0" cy="0"/>
          <a:chOff x="0" y="0"/>
          <a:chExt cx="0" cy="0"/>
        </a:xfrm>
      </p:grpSpPr>
      <p:pic>
        <p:nvPicPr>
          <p:cNvPr descr="Droplets-HD-Content-R1d.png" id="31" name="Shape 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Shape 32"/>
          <p:cNvSpPr txBox="1"/>
          <p:nvPr>
            <p:ph type="title"/>
          </p:nvPr>
        </p:nvSpPr>
        <p:spPr>
          <a:xfrm>
            <a:off x="913774" y="609600"/>
            <a:ext cx="5934968" cy="2023253"/>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3" name="Shape 33"/>
          <p:cNvSpPr/>
          <p:nvPr>
            <p:ph idx="2" type="pic"/>
          </p:nvPr>
        </p:nvSpPr>
        <p:spPr>
          <a:xfrm>
            <a:off x="7424803" y="609600"/>
            <a:ext cx="3255358" cy="5181600"/>
          </a:xfrm>
          <a:prstGeom prst="roundRect">
            <a:avLst>
              <a:gd fmla="val 4943" name="adj"/>
            </a:avLst>
          </a:prstGeom>
          <a:noFill/>
          <a:ln cap="sq" cmpd="sng" w="82550">
            <a:solidFill>
              <a:srgbClr val="EAEAEA"/>
            </a:solidFill>
            <a:prstDash val="solid"/>
            <a:miter/>
            <a:headEnd len="med" w="med" type="none"/>
            <a:tailEnd len="med" w="med" type="none"/>
          </a:ln>
        </p:spPr>
        <p:txBody>
          <a:bodyPr anchorCtr="0" anchor="t" bIns="91425" lIns="91425" rIns="91425" tIns="91425"/>
          <a:lstStyle>
            <a:lvl1pPr indent="0" lvl="0" marL="0" marR="0" rtl="0" algn="l">
              <a:lnSpc>
                <a:spcPct val="120000"/>
              </a:lnSpc>
              <a:spcBef>
                <a:spcPts val="1000"/>
              </a:spcBef>
              <a:buClr>
                <a:schemeClr val="dk1"/>
              </a:buClr>
              <a:buFont typeface="Arial"/>
              <a:buNone/>
              <a:defRPr b="0" i="0" sz="32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28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24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2000" u="none" cap="none" strike="noStrike">
                <a:solidFill>
                  <a:schemeClr val="dk1"/>
                </a:solidFill>
                <a:latin typeface="Questrial"/>
                <a:ea typeface="Questrial"/>
                <a:cs typeface="Questrial"/>
                <a:sym typeface="Questrial"/>
              </a:defRPr>
            </a:lvl9pPr>
          </a:lstStyle>
          <a:p/>
        </p:txBody>
      </p:sp>
      <p:sp>
        <p:nvSpPr>
          <p:cNvPr id="34" name="Shape 34"/>
          <p:cNvSpPr txBox="1"/>
          <p:nvPr>
            <p:ph idx="1" type="body"/>
          </p:nvPr>
        </p:nvSpPr>
        <p:spPr>
          <a:xfrm>
            <a:off x="913794" y="2632851"/>
            <a:ext cx="5934948" cy="3158346"/>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35" name="Shape 35"/>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36" name="Shape 36"/>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37" name="Shape 37"/>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8" name="Shape 38"/>
        <p:cNvGrpSpPr/>
        <p:nvPr/>
      </p:nvGrpSpPr>
      <p:grpSpPr>
        <a:xfrm>
          <a:off x="0" y="0"/>
          <a:ext cx="0" cy="0"/>
          <a:chOff x="0" y="0"/>
          <a:chExt cx="0" cy="0"/>
        </a:xfrm>
      </p:grpSpPr>
      <p:pic>
        <p:nvPicPr>
          <p:cNvPr descr="Droplets-HD-Content-R1d.png" id="39" name="Shape 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0" name="Shape 40"/>
          <p:cNvSpPr txBox="1"/>
          <p:nvPr>
            <p:ph type="title"/>
          </p:nvPr>
        </p:nvSpPr>
        <p:spPr>
          <a:xfrm>
            <a:off x="913774" y="828562"/>
            <a:ext cx="10351751" cy="2736818"/>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40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1" name="Shape 41"/>
          <p:cNvSpPr txBox="1"/>
          <p:nvPr>
            <p:ph idx="1" type="body"/>
          </p:nvPr>
        </p:nvSpPr>
        <p:spPr>
          <a:xfrm>
            <a:off x="913774" y="3657457"/>
            <a:ext cx="10351751" cy="1368183"/>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2000" u="none" cap="none" strike="noStrike">
                <a:solidFill>
                  <a:srgbClr val="7F7F7F"/>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2000" u="none" cap="none" strike="noStrike">
                <a:solidFill>
                  <a:srgbClr val="888888"/>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800" u="none" cap="none" strike="noStrike">
                <a:solidFill>
                  <a:srgbClr val="888888"/>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600" u="none" cap="none" strike="noStrike">
                <a:solidFill>
                  <a:srgbClr val="888888"/>
                </a:solidFill>
                <a:latin typeface="Questrial"/>
                <a:ea typeface="Questrial"/>
                <a:cs typeface="Questrial"/>
                <a:sym typeface="Questrial"/>
              </a:defRPr>
            </a:lvl9pPr>
          </a:lstStyle>
          <a:p/>
        </p:txBody>
      </p:sp>
      <p:sp>
        <p:nvSpPr>
          <p:cNvPr id="42" name="Shape 42"/>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43" name="Shape 43"/>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44" name="Shape 44"/>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5" name="Shape 45"/>
        <p:cNvGrpSpPr/>
        <p:nvPr/>
      </p:nvGrpSpPr>
      <p:grpSpPr>
        <a:xfrm>
          <a:off x="0" y="0"/>
          <a:ext cx="0" cy="0"/>
          <a:chOff x="0" y="0"/>
          <a:chExt cx="0" cy="0"/>
        </a:xfrm>
      </p:grpSpPr>
      <p:pic>
        <p:nvPicPr>
          <p:cNvPr descr="Droplets-HD-Content-R1d.png" id="46" name="Shape 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7" name="Shape 47"/>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8" name="Shape 48"/>
          <p:cNvSpPr txBox="1"/>
          <p:nvPr>
            <p:ph idx="1" type="body"/>
          </p:nvPr>
        </p:nvSpPr>
        <p:spPr>
          <a:xfrm>
            <a:off x="913774" y="2367091"/>
            <a:ext cx="5106026" cy="342410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49" name="Shape 49"/>
          <p:cNvSpPr txBox="1"/>
          <p:nvPr>
            <p:ph idx="2" type="body"/>
          </p:nvPr>
        </p:nvSpPr>
        <p:spPr>
          <a:xfrm>
            <a:off x="6172200" y="2367091"/>
            <a:ext cx="5105399" cy="342410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50" name="Shape 50"/>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51" name="Shape 51"/>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52" name="Shape 52"/>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53" name="Shape 53"/>
        <p:cNvGrpSpPr/>
        <p:nvPr/>
      </p:nvGrpSpPr>
      <p:grpSpPr>
        <a:xfrm>
          <a:off x="0" y="0"/>
          <a:ext cx="0" cy="0"/>
          <a:chOff x="0" y="0"/>
          <a:chExt cx="0" cy="0"/>
        </a:xfrm>
      </p:grpSpPr>
      <p:pic>
        <p:nvPicPr>
          <p:cNvPr descr="Droplets-HD-Content-R1d.png" id="54" name="Shape 5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5" name="Shape 55"/>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6" name="Shape 56"/>
          <p:cNvSpPr txBox="1"/>
          <p:nvPr>
            <p:ph idx="1" type="body"/>
          </p:nvPr>
        </p:nvSpPr>
        <p:spPr>
          <a:xfrm>
            <a:off x="1146328" y="2371017"/>
            <a:ext cx="4873474" cy="679993"/>
          </a:xfrm>
          <a:prstGeom prst="rect">
            <a:avLst/>
          </a:prstGeom>
          <a:noFill/>
          <a:ln>
            <a:noFill/>
          </a:ln>
        </p:spPr>
        <p:txBody>
          <a:bodyPr anchorCtr="0" anchor="b" bIns="91425" lIns="91425" rIns="91425" tIns="91425"/>
          <a:lstStyle>
            <a:lvl1pPr indent="0" lvl="0" marL="0" marR="0" rtl="0" algn="l">
              <a:lnSpc>
                <a:spcPct val="85000"/>
              </a:lnSpc>
              <a:spcBef>
                <a:spcPts val="1000"/>
              </a:spcBef>
              <a:buClr>
                <a:schemeClr val="dk1"/>
              </a:buClr>
              <a:buFont typeface="Arial"/>
              <a:buNone/>
              <a:defRPr b="0" i="0" sz="2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57" name="Shape 57"/>
          <p:cNvSpPr txBox="1"/>
          <p:nvPr>
            <p:ph idx="2" type="body"/>
          </p:nvPr>
        </p:nvSpPr>
        <p:spPr>
          <a:xfrm>
            <a:off x="913774" y="3051011"/>
            <a:ext cx="5106026" cy="274018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58" name="Shape 58"/>
          <p:cNvSpPr txBox="1"/>
          <p:nvPr>
            <p:ph idx="3" type="body"/>
          </p:nvPr>
        </p:nvSpPr>
        <p:spPr>
          <a:xfrm>
            <a:off x="6396423" y="2371017"/>
            <a:ext cx="4881803" cy="679993"/>
          </a:xfrm>
          <a:prstGeom prst="rect">
            <a:avLst/>
          </a:prstGeom>
          <a:noFill/>
          <a:ln>
            <a:noFill/>
          </a:ln>
        </p:spPr>
        <p:txBody>
          <a:bodyPr anchorCtr="0" anchor="b" bIns="91425" lIns="91425" rIns="91425" tIns="91425"/>
          <a:lstStyle>
            <a:lvl1pPr indent="0" lvl="0" marL="0" marR="0" rtl="0" algn="l">
              <a:lnSpc>
                <a:spcPct val="85000"/>
              </a:lnSpc>
              <a:spcBef>
                <a:spcPts val="1000"/>
              </a:spcBef>
              <a:buClr>
                <a:schemeClr val="dk1"/>
              </a:buClr>
              <a:buFont typeface="Arial"/>
              <a:buNone/>
              <a:defRPr b="0" i="0" sz="2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1" i="0" sz="20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1" i="0" sz="18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1" i="0" sz="1600" u="none" cap="none" strike="noStrike">
                <a:solidFill>
                  <a:schemeClr val="dk1"/>
                </a:solidFill>
                <a:latin typeface="Questrial"/>
                <a:ea typeface="Questrial"/>
                <a:cs typeface="Questrial"/>
                <a:sym typeface="Questrial"/>
              </a:defRPr>
            </a:lvl9pPr>
          </a:lstStyle>
          <a:p/>
        </p:txBody>
      </p:sp>
      <p:sp>
        <p:nvSpPr>
          <p:cNvPr id="59" name="Shape 59"/>
          <p:cNvSpPr txBox="1"/>
          <p:nvPr>
            <p:ph idx="4" type="body"/>
          </p:nvPr>
        </p:nvSpPr>
        <p:spPr>
          <a:xfrm>
            <a:off x="6172200" y="3051011"/>
            <a:ext cx="5105401" cy="274018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60" name="Shape 60"/>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61" name="Shape 61"/>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62" name="Shape 62"/>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63" name="Shape 63"/>
        <p:cNvGrpSpPr/>
        <p:nvPr/>
      </p:nvGrpSpPr>
      <p:grpSpPr>
        <a:xfrm>
          <a:off x="0" y="0"/>
          <a:ext cx="0" cy="0"/>
          <a:chOff x="0" y="0"/>
          <a:chExt cx="0" cy="0"/>
        </a:xfrm>
      </p:grpSpPr>
      <p:pic>
        <p:nvPicPr>
          <p:cNvPr descr="Droplets-HD-Content-R1d.png" id="64" name="Shape 6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 name="Shape 65"/>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6" name="Shape 66"/>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67" name="Shape 67"/>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68" name="Shape 68"/>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9" name="Shape 69"/>
        <p:cNvGrpSpPr/>
        <p:nvPr/>
      </p:nvGrpSpPr>
      <p:grpSpPr>
        <a:xfrm>
          <a:off x="0" y="0"/>
          <a:ext cx="0" cy="0"/>
          <a:chOff x="0" y="0"/>
          <a:chExt cx="0" cy="0"/>
        </a:xfrm>
      </p:grpSpPr>
      <p:pic>
        <p:nvPicPr>
          <p:cNvPr descr="Droplets-HD-Content-R1d.png" id="70" name="Shape 7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1" name="Shape 71"/>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72" name="Shape 72"/>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73" name="Shape 73"/>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74" name="Shape 74"/>
        <p:cNvGrpSpPr/>
        <p:nvPr/>
      </p:nvGrpSpPr>
      <p:grpSpPr>
        <a:xfrm>
          <a:off x="0" y="0"/>
          <a:ext cx="0" cy="0"/>
          <a:chOff x="0" y="0"/>
          <a:chExt cx="0" cy="0"/>
        </a:xfrm>
      </p:grpSpPr>
      <p:pic>
        <p:nvPicPr>
          <p:cNvPr descr="Droplets-HD-Content-R1d.png" id="75" name="Shape 7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6" name="Shape 76"/>
          <p:cNvSpPr txBox="1"/>
          <p:nvPr>
            <p:ph type="title"/>
          </p:nvPr>
        </p:nvSpPr>
        <p:spPr>
          <a:xfrm>
            <a:off x="913775" y="609600"/>
            <a:ext cx="3935687" cy="2023251"/>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Questrial"/>
              <a:buNone/>
              <a:defRPr b="0" i="0" sz="32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7" name="Shape 77"/>
          <p:cNvSpPr txBox="1"/>
          <p:nvPr>
            <p:ph idx="1" type="body"/>
          </p:nvPr>
        </p:nvSpPr>
        <p:spPr>
          <a:xfrm>
            <a:off x="5078062" y="609600"/>
            <a:ext cx="6200162" cy="5181599"/>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78" name="Shape 78"/>
          <p:cNvSpPr txBox="1"/>
          <p:nvPr>
            <p:ph idx="2" type="body"/>
          </p:nvPr>
        </p:nvSpPr>
        <p:spPr>
          <a:xfrm>
            <a:off x="913774" y="2632851"/>
            <a:ext cx="3935688" cy="3158347"/>
          </a:xfrm>
          <a:prstGeom prst="rect">
            <a:avLst/>
          </a:prstGeom>
          <a:noFill/>
          <a:ln>
            <a:noFill/>
          </a:ln>
        </p:spPr>
        <p:txBody>
          <a:bodyPr anchorCtr="0" anchor="t" bIns="91425" lIns="91425" rIns="91425" tIns="91425"/>
          <a:lstStyle>
            <a:lvl1pPr indent="0" lvl="0" marL="0" marR="0" rtl="0" algn="ctr">
              <a:lnSpc>
                <a:spcPct val="120000"/>
              </a:lnSpc>
              <a:spcBef>
                <a:spcPts val="1000"/>
              </a:spcBef>
              <a:buClr>
                <a:schemeClr val="dk1"/>
              </a:buClr>
              <a:buFont typeface="Arial"/>
              <a:buNone/>
              <a:defRPr b="0" i="0" sz="1600" u="none" cap="none" strike="noStrike">
                <a:solidFill>
                  <a:schemeClr val="dk1"/>
                </a:solidFill>
                <a:latin typeface="Questrial"/>
                <a:ea typeface="Questrial"/>
                <a:cs typeface="Questrial"/>
                <a:sym typeface="Questrial"/>
              </a:defRPr>
            </a:lvl1pPr>
            <a:lvl2pPr indent="0" lvl="1" marL="457200" marR="0" rtl="0" algn="l">
              <a:lnSpc>
                <a:spcPct val="120000"/>
              </a:lnSpc>
              <a:spcBef>
                <a:spcPts val="500"/>
              </a:spcBef>
              <a:buClr>
                <a:schemeClr val="dk1"/>
              </a:buClr>
              <a:buFont typeface="Arial"/>
              <a:buNone/>
              <a:defRPr b="0" i="0" sz="1400" u="none" cap="none" strike="noStrike">
                <a:solidFill>
                  <a:schemeClr val="dk1"/>
                </a:solidFill>
                <a:latin typeface="Questrial"/>
                <a:ea typeface="Questrial"/>
                <a:cs typeface="Questrial"/>
                <a:sym typeface="Questrial"/>
              </a:defRPr>
            </a:lvl2pPr>
            <a:lvl3pPr indent="0" lvl="2" marL="914400" marR="0" rtl="0" algn="l">
              <a:lnSpc>
                <a:spcPct val="120000"/>
              </a:lnSpc>
              <a:spcBef>
                <a:spcPts val="500"/>
              </a:spcBef>
              <a:buClr>
                <a:schemeClr val="dk1"/>
              </a:buClr>
              <a:buFont typeface="Arial"/>
              <a:buNone/>
              <a:defRPr b="0" i="0" sz="1200" u="none" cap="none" strike="noStrike">
                <a:solidFill>
                  <a:schemeClr val="dk1"/>
                </a:solidFill>
                <a:latin typeface="Questrial"/>
                <a:ea typeface="Questrial"/>
                <a:cs typeface="Questrial"/>
                <a:sym typeface="Questrial"/>
              </a:defRPr>
            </a:lvl3pPr>
            <a:lvl4pPr indent="0" lvl="3" marL="1371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4pPr>
            <a:lvl5pPr indent="0" lvl="4" marL="18288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5pPr>
            <a:lvl6pPr indent="0" lvl="5" marL="22860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6pPr>
            <a:lvl7pPr indent="0" lvl="6" marL="27432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7pPr>
            <a:lvl8pPr indent="0" lvl="7" marL="32004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8pPr>
            <a:lvl9pPr indent="0" lvl="8" marL="3657600" marR="0" rtl="0" algn="l">
              <a:lnSpc>
                <a:spcPct val="120000"/>
              </a:lnSpc>
              <a:spcBef>
                <a:spcPts val="500"/>
              </a:spcBef>
              <a:buClr>
                <a:schemeClr val="dk1"/>
              </a:buClr>
              <a:buFont typeface="Arial"/>
              <a:buNone/>
              <a:defRPr b="0" i="0" sz="1000" u="none" cap="none" strike="noStrike">
                <a:solidFill>
                  <a:schemeClr val="dk1"/>
                </a:solidFill>
                <a:latin typeface="Questrial"/>
                <a:ea typeface="Questrial"/>
                <a:cs typeface="Questrial"/>
                <a:sym typeface="Questrial"/>
              </a:defRPr>
            </a:lvl9pPr>
          </a:lstStyle>
          <a:p/>
        </p:txBody>
      </p:sp>
      <p:sp>
        <p:nvSpPr>
          <p:cNvPr id="79" name="Shape 79"/>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0" name="Shape 80"/>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1" name="Shape 81"/>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lt1"/>
            </a:gs>
            <a:gs pos="100000">
              <a:srgbClr val="B7B7B7"/>
            </a:gs>
          </a:gsLst>
          <a:lin ang="5400000" scaled="0"/>
        </a:gradFill>
      </p:bgPr>
    </p:bg>
    <p:spTree>
      <p:nvGrpSpPr>
        <p:cNvPr id="9" name="Shape 9"/>
        <p:cNvGrpSpPr/>
        <p:nvPr/>
      </p:nvGrpSpPr>
      <p:grpSpPr>
        <a:xfrm>
          <a:off x="0" y="0"/>
          <a:ext cx="0" cy="0"/>
          <a:chOff x="0" y="0"/>
          <a:chExt cx="0" cy="0"/>
        </a:xfrm>
      </p:grpSpPr>
      <p:pic>
        <p:nvPicPr>
          <p:cNvPr descr="\\DROBO-FS\QuickDrops\JB\PPTX NG\Droplets\LightingOverlay.png" id="10" name="Shape 10"/>
          <p:cNvPicPr preferRelativeResize="0"/>
          <p:nvPr/>
        </p:nvPicPr>
        <p:blipFill rotWithShape="1">
          <a:blip r:embed="rId1">
            <a:alphaModFix/>
          </a:blip>
          <a:srcRect b="0" l="0" r="0" t="0"/>
          <a:stretch/>
        </p:blipFill>
        <p:spPr>
          <a:xfrm>
            <a:off x="0" y="0"/>
            <a:ext cx="12192003" cy="6858000"/>
          </a:xfrm>
          <a:prstGeom prst="rect">
            <a:avLst/>
          </a:prstGeom>
          <a:noFill/>
          <a:ln>
            <a:noFill/>
          </a:ln>
        </p:spPr>
      </p:pic>
      <p:sp>
        <p:nvSpPr>
          <p:cNvPr id="11" name="Shape 11"/>
          <p:cNvSpPr txBox="1"/>
          <p:nvPr>
            <p:ph type="title"/>
          </p:nvPr>
        </p:nvSpPr>
        <p:spPr>
          <a:xfrm>
            <a:off x="913775" y="618516"/>
            <a:ext cx="10364451" cy="1596177"/>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dk1"/>
              </a:buClr>
              <a:buFont typeface="Questrial"/>
              <a:buNone/>
              <a:defRPr b="0" i="0" sz="3600" u="none" cap="none" strike="noStrike">
                <a:solidFill>
                  <a:schemeClr val="dk1"/>
                </a:solidFill>
                <a:latin typeface="Questrial"/>
                <a:ea typeface="Questrial"/>
                <a:cs typeface="Questrial"/>
                <a:sym typeface="Quest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 name="Shape 12"/>
          <p:cNvSpPr txBox="1"/>
          <p:nvPr>
            <p:ph idx="1" type="body"/>
          </p:nvPr>
        </p:nvSpPr>
        <p:spPr>
          <a:xfrm>
            <a:off x="913775" y="2367092"/>
            <a:ext cx="10364451" cy="3424106"/>
          </a:xfrm>
          <a:prstGeom prst="rect">
            <a:avLst/>
          </a:prstGeom>
          <a:noFill/>
          <a:ln>
            <a:noFill/>
          </a:ln>
        </p:spPr>
        <p:txBody>
          <a:bodyPr anchorCtr="0" anchor="t" bIns="91425" lIns="91425" rIns="91425" tIns="91425"/>
          <a:lstStyle>
            <a:lvl1pPr indent="-101600" lvl="0" marL="228600" marR="0" rtl="0" algn="l">
              <a:lnSpc>
                <a:spcPct val="120000"/>
              </a:lnSpc>
              <a:spcBef>
                <a:spcPts val="1000"/>
              </a:spcBef>
              <a:buClr>
                <a:schemeClr val="dk1"/>
              </a:buClr>
              <a:buSzPct val="100000"/>
              <a:buFont typeface="Arial"/>
              <a:buChar char="•"/>
              <a:defRPr b="0" i="0" sz="2000" u="none" cap="none" strike="noStrike">
                <a:solidFill>
                  <a:schemeClr val="dk1"/>
                </a:solidFill>
                <a:latin typeface="Questrial"/>
                <a:ea typeface="Questrial"/>
                <a:cs typeface="Questrial"/>
                <a:sym typeface="Questrial"/>
              </a:defRPr>
            </a:lvl1pPr>
            <a:lvl2pPr indent="-114300" lvl="1" marL="685800" marR="0" rtl="0" algn="l">
              <a:lnSpc>
                <a:spcPct val="120000"/>
              </a:lnSpc>
              <a:spcBef>
                <a:spcPts val="500"/>
              </a:spcBef>
              <a:buClr>
                <a:schemeClr val="dk1"/>
              </a:buClr>
              <a:buSzPct val="100000"/>
              <a:buFont typeface="Arial"/>
              <a:buChar char="•"/>
              <a:defRPr b="0" i="0" sz="1800" u="none" cap="none" strike="noStrike">
                <a:solidFill>
                  <a:schemeClr val="dk1"/>
                </a:solidFill>
                <a:latin typeface="Questrial"/>
                <a:ea typeface="Questrial"/>
                <a:cs typeface="Questrial"/>
                <a:sym typeface="Questrial"/>
              </a:defRPr>
            </a:lvl2pPr>
            <a:lvl3pPr indent="-127000" lvl="2" marL="1143000" marR="0" rtl="0" algn="l">
              <a:lnSpc>
                <a:spcPct val="120000"/>
              </a:lnSpc>
              <a:spcBef>
                <a:spcPts val="500"/>
              </a:spcBef>
              <a:buClr>
                <a:schemeClr val="dk1"/>
              </a:buClr>
              <a:buSzPct val="100000"/>
              <a:buFont typeface="Arial"/>
              <a:buChar char="•"/>
              <a:defRPr b="0" i="0" sz="1600" u="none" cap="none" strike="noStrike">
                <a:solidFill>
                  <a:schemeClr val="dk1"/>
                </a:solidFill>
                <a:latin typeface="Questrial"/>
                <a:ea typeface="Questrial"/>
                <a:cs typeface="Questrial"/>
                <a:sym typeface="Questrial"/>
              </a:defRPr>
            </a:lvl3pPr>
            <a:lvl4pPr indent="-139700" lvl="3" marL="1600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4pPr>
            <a:lvl5pPr indent="-139700" lvl="4" marL="20574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5pPr>
            <a:lvl6pPr indent="-139700" lvl="5" marL="25146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6pPr>
            <a:lvl7pPr indent="-139700" lvl="6" marL="29718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7pPr>
            <a:lvl8pPr indent="-139700" lvl="7" marL="34290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8pPr>
            <a:lvl9pPr indent="-139700" lvl="8" marL="3886200" marR="0" rtl="0" algn="l">
              <a:lnSpc>
                <a:spcPct val="120000"/>
              </a:lnSpc>
              <a:spcBef>
                <a:spcPts val="500"/>
              </a:spcBef>
              <a:buClr>
                <a:schemeClr val="dk1"/>
              </a:buClr>
              <a:buSzPct val="100000"/>
              <a:buFont typeface="Arial"/>
              <a:buChar char="•"/>
              <a:defRPr b="0" i="0" sz="1400" u="none" cap="none" strike="noStrike">
                <a:solidFill>
                  <a:schemeClr val="dk1"/>
                </a:solidFill>
                <a:latin typeface="Questrial"/>
                <a:ea typeface="Questrial"/>
                <a:cs typeface="Questrial"/>
                <a:sym typeface="Questrial"/>
              </a:defRPr>
            </a:lvl9pPr>
          </a:lstStyle>
          <a:p/>
        </p:txBody>
      </p:sp>
      <p:sp>
        <p:nvSpPr>
          <p:cNvPr id="13" name="Shape 13"/>
          <p:cNvSpPr txBox="1"/>
          <p:nvPr>
            <p:ph idx="10" type="dt"/>
          </p:nvPr>
        </p:nvSpPr>
        <p:spPr>
          <a:xfrm>
            <a:off x="7678736" y="5883275"/>
            <a:ext cx="2743199" cy="365125"/>
          </a:xfrm>
          <a:prstGeom prst="rect">
            <a:avLst/>
          </a:prstGeom>
          <a:noFill/>
          <a:ln>
            <a:noFill/>
          </a:ln>
        </p:spPr>
        <p:txBody>
          <a:bodyPr anchorCtr="0" anchor="ctr" bIns="91425" lIns="91425" rIns="91425" tIns="91425"/>
          <a:lstStyle>
            <a:lvl1pPr indent="0" lvl="0" marL="0" marR="0" rtl="0" algn="r">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4" name="Shape 14"/>
          <p:cNvSpPr txBox="1"/>
          <p:nvPr>
            <p:ph idx="11" type="ftr"/>
          </p:nvPr>
        </p:nvSpPr>
        <p:spPr>
          <a:xfrm>
            <a:off x="913774" y="5883275"/>
            <a:ext cx="6672886"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1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5" name="Shape 15"/>
          <p:cNvSpPr txBox="1"/>
          <p:nvPr>
            <p:ph idx="12" type="sldNum"/>
          </p:nvPr>
        </p:nvSpPr>
        <p:spPr>
          <a:xfrm>
            <a:off x="10514010" y="5883275"/>
            <a:ext cx="76421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hyperlink" Target="mailto:SVANDERWEELE@PLYMOUTH.K12.IN.US" TargetMode="External"/><Relationship Id="rId10" Type="http://schemas.openxmlformats.org/officeDocument/2006/relationships/image" Target="../media/image25.png"/><Relationship Id="rId13" Type="http://schemas.openxmlformats.org/officeDocument/2006/relationships/image" Target="../media/image26.png"/><Relationship Id="rId12" Type="http://schemas.openxmlformats.org/officeDocument/2006/relationships/hyperlink" Target="mailto:NRUMPLER@PLYMOUTH.K12.IN.US"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mailto:PJOHNSON@TSC.K12.IN.US" TargetMode="External"/><Relationship Id="rId4" Type="http://schemas.openxmlformats.org/officeDocument/2006/relationships/image" Target="../media/image5.png"/><Relationship Id="rId9" Type="http://schemas.openxmlformats.org/officeDocument/2006/relationships/hyperlink" Target="mailto:jjminogue@tsc.k12.in.us" TargetMode="External"/><Relationship Id="rId15" Type="http://schemas.openxmlformats.org/officeDocument/2006/relationships/image" Target="../media/image27.png"/><Relationship Id="rId14" Type="http://schemas.openxmlformats.org/officeDocument/2006/relationships/image" Target="../media/image29.png"/><Relationship Id="rId16"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hyperlink" Target="mailto:jjminogue@tsc.k12.in.us" TargetMode="External"/><Relationship Id="rId7" Type="http://schemas.openxmlformats.org/officeDocument/2006/relationships/image" Target="../media/image22.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youtube.com/watch?v=FGSo_I86_lQ" TargetMode="External"/><Relationship Id="rId4" Type="http://schemas.openxmlformats.org/officeDocument/2006/relationships/hyperlink" Target="http://time.com/75685/amy-purdy-prosthetic-feet-dancing-with-the-stars/" TargetMode="External"/><Relationship Id="rId5" Type="http://schemas.openxmlformats.org/officeDocument/2006/relationships/hyperlink" Target="http://abcnews.go.com/Health/11-year-boy-youngest-artificial-heart/story?id=4485377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P9VPVg7WY9Y" TargetMode="External"/><Relationship Id="rId4" Type="http://schemas.openxmlformats.org/officeDocument/2006/relationships/hyperlink" Target="https://www.youtube.com/watch?v=o6uog6zt79Y" TargetMode="External"/><Relationship Id="rId5" Type="http://schemas.openxmlformats.org/officeDocument/2006/relationships/hyperlink" Target="https://www.youtube.com/watch?v=RTV5Yo3E7VQ" TargetMode="External"/><Relationship Id="rId6" Type="http://schemas.openxmlformats.org/officeDocument/2006/relationships/hyperlink" Target="https://www.ted.com/talks/hugh_herr_the_new_bionics_that_let_us_run_climb_and_dance#t-7492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ctrTitle"/>
          </p:nvPr>
        </p:nvSpPr>
        <p:spPr>
          <a:xfrm>
            <a:off x="435350" y="1311748"/>
            <a:ext cx="6637200" cy="1921200"/>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SzPct val="25000"/>
              <a:buFont typeface="Calibri"/>
              <a:buNone/>
            </a:pPr>
            <a:r>
              <a:rPr b="1" lang="en-US" sz="5400">
                <a:solidFill>
                  <a:srgbClr val="3D5C82"/>
                </a:solidFill>
              </a:rPr>
              <a:t>Prosthetic Leg </a:t>
            </a:r>
          </a:p>
          <a:p>
            <a:pPr indent="0" lvl="0" marL="0" marR="0" rtl="0" algn="ctr">
              <a:lnSpc>
                <a:spcPct val="90000"/>
              </a:lnSpc>
              <a:spcBef>
                <a:spcPts val="0"/>
              </a:spcBef>
              <a:buClr>
                <a:schemeClr val="dk1"/>
              </a:buClr>
              <a:buSzPct val="25000"/>
              <a:buFont typeface="Calibri"/>
              <a:buNone/>
            </a:pPr>
            <a:r>
              <a:rPr b="1" lang="en-US" sz="5400">
                <a:solidFill>
                  <a:srgbClr val="3D5C82"/>
                </a:solidFill>
              </a:rPr>
              <a:t>Engineering Design</a:t>
            </a:r>
          </a:p>
        </p:txBody>
      </p:sp>
      <p:sp>
        <p:nvSpPr>
          <p:cNvPr id="169" name="Shape 169"/>
          <p:cNvSpPr txBox="1"/>
          <p:nvPr>
            <p:ph idx="1" type="subTitle"/>
          </p:nvPr>
        </p:nvSpPr>
        <p:spPr>
          <a:xfrm>
            <a:off x="1009050" y="3232851"/>
            <a:ext cx="5490000" cy="2070600"/>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spcAft>
                <a:spcPts val="0"/>
              </a:spcAft>
              <a:buClr>
                <a:schemeClr val="dk1"/>
              </a:buClr>
              <a:buSzPct val="25000"/>
              <a:buFont typeface="Arial"/>
              <a:buNone/>
            </a:pPr>
            <a:r>
              <a:t/>
            </a:r>
            <a:endParaRPr/>
          </a:p>
          <a:p>
            <a:pPr indent="0" lvl="0" marL="0" marR="0" rtl="0" algn="ctr">
              <a:lnSpc>
                <a:spcPct val="80000"/>
              </a:lnSpc>
              <a:spcBef>
                <a:spcPts val="0"/>
              </a:spcBef>
              <a:spcAft>
                <a:spcPts val="0"/>
              </a:spcAft>
              <a:buClr>
                <a:schemeClr val="dk1"/>
              </a:buClr>
              <a:buSzPct val="25000"/>
              <a:buFont typeface="Arial"/>
              <a:buNone/>
            </a:pPr>
            <a:r>
              <a:rPr b="1" i="0" lang="en-US" sz="2200" u="none" cap="none" strike="noStrike">
                <a:solidFill>
                  <a:srgbClr val="FFFF00"/>
                </a:solidFill>
                <a:latin typeface="Questrial"/>
                <a:ea typeface="Questrial"/>
                <a:cs typeface="Questrial"/>
                <a:sym typeface="Questrial"/>
              </a:rPr>
              <a:t>LAURI MITCHELL</a:t>
            </a:r>
          </a:p>
          <a:p>
            <a:pPr indent="0" lvl="0" marL="0" marR="0" rtl="0" algn="ctr">
              <a:lnSpc>
                <a:spcPct val="80000"/>
              </a:lnSpc>
              <a:spcBef>
                <a:spcPts val="0"/>
              </a:spcBef>
              <a:spcAft>
                <a:spcPts val="0"/>
              </a:spcAft>
              <a:buClr>
                <a:schemeClr val="dk1"/>
              </a:buClr>
              <a:buSzPct val="25000"/>
              <a:buFont typeface="Arial"/>
              <a:buNone/>
            </a:pPr>
            <a:r>
              <a:rPr b="1" i="0" lang="en-US" sz="2200" u="none" cap="none" strike="noStrike">
                <a:solidFill>
                  <a:srgbClr val="FFFF00"/>
                </a:solidFill>
                <a:latin typeface="Questrial"/>
                <a:ea typeface="Questrial"/>
                <a:cs typeface="Questrial"/>
                <a:sym typeface="Questrial"/>
              </a:rPr>
              <a:t>JESSICA SCHENKEL</a:t>
            </a:r>
          </a:p>
          <a:p>
            <a:pPr indent="0" lvl="0" marL="0" marR="0" rtl="0" algn="ctr">
              <a:lnSpc>
                <a:spcPct val="80000"/>
              </a:lnSpc>
              <a:spcBef>
                <a:spcPts val="0"/>
              </a:spcBef>
              <a:spcAft>
                <a:spcPts val="0"/>
              </a:spcAft>
              <a:buClr>
                <a:schemeClr val="dk1"/>
              </a:buClr>
              <a:buSzPct val="25000"/>
              <a:buFont typeface="Arial"/>
              <a:buNone/>
            </a:pPr>
            <a:r>
              <a:rPr b="1" lang="en-US">
                <a:solidFill>
                  <a:srgbClr val="FFFF00"/>
                </a:solidFill>
              </a:rPr>
              <a:t>PEGGY JOHNSON</a:t>
            </a:r>
          </a:p>
          <a:p>
            <a:pPr indent="0" lvl="0" marL="0" marR="0" rtl="0" algn="ctr">
              <a:lnSpc>
                <a:spcPct val="80000"/>
              </a:lnSpc>
              <a:spcBef>
                <a:spcPts val="0"/>
              </a:spcBef>
              <a:spcAft>
                <a:spcPts val="0"/>
              </a:spcAft>
              <a:buClr>
                <a:schemeClr val="dk1"/>
              </a:buClr>
              <a:buSzPct val="25000"/>
              <a:buFont typeface="Arial"/>
              <a:buNone/>
            </a:pPr>
            <a:r>
              <a:rPr b="1" lang="en-US">
                <a:solidFill>
                  <a:srgbClr val="FFFF00"/>
                </a:solidFill>
              </a:rPr>
              <a:t>NIKKI RUMPLER</a:t>
            </a:r>
          </a:p>
          <a:p>
            <a:pPr indent="0" lvl="0" marL="0" marR="0" rtl="0" algn="ctr">
              <a:lnSpc>
                <a:spcPct val="80000"/>
              </a:lnSpc>
              <a:spcBef>
                <a:spcPts val="0"/>
              </a:spcBef>
              <a:spcAft>
                <a:spcPts val="0"/>
              </a:spcAft>
              <a:buClr>
                <a:schemeClr val="dk1"/>
              </a:buClr>
              <a:buSzPct val="25000"/>
              <a:buFont typeface="Arial"/>
              <a:buNone/>
            </a:pPr>
            <a:r>
              <a:rPr b="1" lang="en-US">
                <a:solidFill>
                  <a:srgbClr val="FFFF00"/>
                </a:solidFill>
              </a:rPr>
              <a:t>STACY VANDERWEELE</a:t>
            </a:r>
          </a:p>
          <a:p>
            <a:pPr indent="0" lvl="0" marL="0" marR="0" rtl="0" algn="ctr">
              <a:lnSpc>
                <a:spcPct val="80000"/>
              </a:lnSpc>
              <a:spcBef>
                <a:spcPts val="0"/>
              </a:spcBef>
              <a:spcAft>
                <a:spcPts val="0"/>
              </a:spcAft>
              <a:buClr>
                <a:schemeClr val="dk1"/>
              </a:buClr>
              <a:buSzPct val="25000"/>
              <a:buFont typeface="Arial"/>
              <a:buNone/>
            </a:pPr>
            <a:r>
              <a:t/>
            </a:r>
            <a:endParaRPr b="1">
              <a:solidFill>
                <a:srgbClr val="FFFF00"/>
              </a:solidFill>
            </a:endParaRPr>
          </a:p>
        </p:txBody>
      </p:sp>
      <p:sp>
        <p:nvSpPr>
          <p:cNvPr id="170" name="Shape 170"/>
          <p:cNvSpPr txBox="1"/>
          <p:nvPr/>
        </p:nvSpPr>
        <p:spPr>
          <a:xfrm>
            <a:off x="1009048" y="6296105"/>
            <a:ext cx="9733366" cy="52321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1" lang="en-US" sz="1400" u="none" cap="none" strike="noStrike">
                <a:solidFill>
                  <a:schemeClr val="dk1"/>
                </a:solidFill>
                <a:latin typeface="Calibri"/>
                <a:ea typeface="Calibri"/>
                <a:cs typeface="Calibri"/>
                <a:sym typeface="Calibri"/>
              </a:rPr>
              <a:t>This material is based upon work supported by the National Science Foundation under Grant No. </a:t>
            </a:r>
            <a:r>
              <a:rPr b="0" i="0" lang="en-US" sz="1400" u="none" cap="none" strike="noStrike">
                <a:solidFill>
                  <a:schemeClr val="dk1"/>
                </a:solidFill>
                <a:latin typeface="Calibri"/>
                <a:ea typeface="Calibri"/>
                <a:cs typeface="Calibri"/>
                <a:sym typeface="Calibri"/>
              </a:rPr>
              <a:t>0962840</a:t>
            </a:r>
          </a:p>
          <a:p>
            <a:pPr indent="0" lvl="0" marL="0" marR="0" rtl="0" algn="ctr">
              <a:lnSpc>
                <a:spcPct val="100000"/>
              </a:lnSpc>
              <a:spcBef>
                <a:spcPts val="0"/>
              </a:spcBef>
              <a:spcAft>
                <a:spcPts val="0"/>
              </a:spcAft>
              <a:buClr>
                <a:schemeClr val="dk1"/>
              </a:buClr>
              <a:buSzPct val="25000"/>
              <a:buFont typeface="Calibri"/>
              <a:buNone/>
            </a:pPr>
            <a:r>
              <a:rPr b="0" i="1" lang="en-US" sz="1400" u="none" cap="none" strike="noStrike">
                <a:solidFill>
                  <a:schemeClr val="dk1"/>
                </a:solidFill>
                <a:latin typeface="Calibri"/>
                <a:ea typeface="Calibri"/>
                <a:cs typeface="Calibri"/>
                <a:sym typeface="Calibri"/>
              </a:rPr>
              <a:t>.</a:t>
            </a:r>
          </a:p>
        </p:txBody>
      </p:sp>
      <p:pic>
        <p:nvPicPr>
          <p:cNvPr id="171" name="Shape 171"/>
          <p:cNvPicPr preferRelativeResize="0"/>
          <p:nvPr/>
        </p:nvPicPr>
        <p:blipFill rotWithShape="1">
          <a:blip r:embed="rId3">
            <a:alphaModFix/>
          </a:blip>
          <a:srcRect b="0" l="0" r="0" t="0"/>
          <a:stretch/>
        </p:blipFill>
        <p:spPr>
          <a:xfrm>
            <a:off x="268587" y="5724462"/>
            <a:ext cx="927100" cy="931861"/>
          </a:xfrm>
          <a:prstGeom prst="rect">
            <a:avLst/>
          </a:prstGeom>
          <a:noFill/>
          <a:ln>
            <a:noFill/>
          </a:ln>
        </p:spPr>
      </p:pic>
      <p:pic>
        <p:nvPicPr>
          <p:cNvPr id="172" name="Shape 172"/>
          <p:cNvPicPr preferRelativeResize="0"/>
          <p:nvPr/>
        </p:nvPicPr>
        <p:blipFill rotWithShape="1">
          <a:blip r:embed="rId4">
            <a:alphaModFix/>
          </a:blip>
          <a:srcRect b="0" l="0" r="0" t="0"/>
          <a:stretch/>
        </p:blipFill>
        <p:spPr>
          <a:xfrm>
            <a:off x="348597" y="153196"/>
            <a:ext cx="2177431" cy="1118593"/>
          </a:xfrm>
          <a:prstGeom prst="rect">
            <a:avLst/>
          </a:prstGeom>
          <a:noFill/>
          <a:ln>
            <a:noFill/>
          </a:ln>
        </p:spPr>
      </p:pic>
      <p:pic>
        <p:nvPicPr>
          <p:cNvPr descr="File:US Navy 110811-N-DM186-076 A Navy Hospital Corpsman from ..." id="173" name="Shape 173"/>
          <p:cNvPicPr preferRelativeResize="0"/>
          <p:nvPr/>
        </p:nvPicPr>
        <p:blipFill>
          <a:blip r:embed="rId5">
            <a:alphaModFix/>
          </a:blip>
          <a:stretch>
            <a:fillRect/>
          </a:stretch>
        </p:blipFill>
        <p:spPr>
          <a:xfrm>
            <a:off x="7224950" y="152400"/>
            <a:ext cx="3978600" cy="5991303"/>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x="0" y="0"/>
          <a:ext cx="0" cy="0"/>
          <a:chOff x="0" y="0"/>
          <a:chExt cx="0" cy="0"/>
        </a:xfrm>
      </p:grpSpPr>
      <p:sp>
        <p:nvSpPr>
          <p:cNvPr id="241" name="Shape 241"/>
          <p:cNvSpPr txBox="1"/>
          <p:nvPr>
            <p:ph type="title"/>
          </p:nvPr>
        </p:nvSpPr>
        <p:spPr>
          <a:xfrm>
            <a:off x="913775" y="618516"/>
            <a:ext cx="10364400" cy="1596300"/>
          </a:xfrm>
          <a:prstGeom prst="rect">
            <a:avLst/>
          </a:prstGeom>
        </p:spPr>
        <p:txBody>
          <a:bodyPr anchorCtr="0" anchor="ctr" bIns="91425" lIns="91425" rIns="91425" tIns="91425">
            <a:noAutofit/>
          </a:bodyPr>
          <a:lstStyle/>
          <a:p>
            <a:pPr lvl="0" rtl="0">
              <a:spcBef>
                <a:spcPts val="0"/>
              </a:spcBef>
              <a:buNone/>
            </a:pPr>
            <a:r>
              <a:rPr b="1" lang="en-US" sz="4800"/>
              <a:t>INQUIRY ACTIVITIES </a:t>
            </a:r>
          </a:p>
        </p:txBody>
      </p:sp>
      <p:sp>
        <p:nvSpPr>
          <p:cNvPr id="242" name="Shape 242"/>
          <p:cNvSpPr txBox="1"/>
          <p:nvPr>
            <p:ph idx="1" type="body"/>
          </p:nvPr>
        </p:nvSpPr>
        <p:spPr>
          <a:xfrm>
            <a:off x="913775" y="2367101"/>
            <a:ext cx="10363800" cy="4110000"/>
          </a:xfrm>
          <a:prstGeom prst="rect">
            <a:avLst/>
          </a:prstGeom>
        </p:spPr>
        <p:txBody>
          <a:bodyPr anchorCtr="0" anchor="t" bIns="91425" lIns="91425" rIns="91425" tIns="91425">
            <a:noAutofit/>
          </a:bodyPr>
          <a:lstStyle/>
          <a:p>
            <a:pPr indent="0" lvl="0" marL="0" rtl="0">
              <a:spcBef>
                <a:spcPts val="0"/>
              </a:spcBef>
              <a:buNone/>
            </a:pPr>
            <a:r>
              <a:t/>
            </a:r>
            <a:endParaRPr sz="2600"/>
          </a:p>
          <a:p>
            <a:pPr indent="0" lvl="0" marL="0" rtl="0">
              <a:spcBef>
                <a:spcPts val="0"/>
              </a:spcBef>
              <a:buNone/>
            </a:pPr>
            <a:r>
              <a:rPr lang="en-US" sz="2600"/>
              <a:t>CAN YOU MAKE A GOLF BALL FLOAT?</a:t>
            </a:r>
          </a:p>
          <a:p>
            <a:pPr indent="0" lvl="0" marL="0" rtl="0">
              <a:spcBef>
                <a:spcPts val="0"/>
              </a:spcBef>
              <a:buNone/>
            </a:pPr>
            <a:r>
              <a:t/>
            </a:r>
            <a:endParaRPr/>
          </a:p>
          <a:p>
            <a:pPr indent="0" lvl="0" marL="0" rtl="0">
              <a:spcBef>
                <a:spcPts val="0"/>
              </a:spcBef>
              <a:buNone/>
            </a:pPr>
            <a:r>
              <a:t/>
            </a:r>
            <a:endParaRPr/>
          </a:p>
        </p:txBody>
      </p:sp>
      <p:pic>
        <p:nvPicPr>
          <p:cNvPr id="243" name="Shape 243"/>
          <p:cNvPicPr preferRelativeResize="0"/>
          <p:nvPr/>
        </p:nvPicPr>
        <p:blipFill>
          <a:blip r:embed="rId3">
            <a:alphaModFix/>
          </a:blip>
          <a:stretch>
            <a:fillRect/>
          </a:stretch>
        </p:blipFill>
        <p:spPr>
          <a:xfrm>
            <a:off x="7376519" y="2202929"/>
            <a:ext cx="3819260" cy="411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title"/>
          </p:nvPr>
        </p:nvSpPr>
        <p:spPr>
          <a:xfrm>
            <a:off x="838200" y="26450"/>
            <a:ext cx="10515600" cy="1138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400">
                <a:latin typeface="Century Gothic"/>
                <a:ea typeface="Century Gothic"/>
                <a:cs typeface="Century Gothic"/>
                <a:sym typeface="Century Gothic"/>
              </a:rPr>
              <a:t>PROSTHETIC LEG</a:t>
            </a:r>
            <a:r>
              <a:rPr b="1" i="0" lang="en-US" sz="5400" u="none" cap="none" strike="noStrike">
                <a:solidFill>
                  <a:schemeClr val="dk1"/>
                </a:solidFill>
                <a:latin typeface="Century Gothic"/>
                <a:ea typeface="Century Gothic"/>
                <a:cs typeface="Century Gothic"/>
                <a:sym typeface="Century Gothic"/>
              </a:rPr>
              <a:t> – DESIGN TASK</a:t>
            </a:r>
          </a:p>
        </p:txBody>
      </p:sp>
      <p:sp>
        <p:nvSpPr>
          <p:cNvPr id="249" name="Shape 249"/>
          <p:cNvSpPr txBox="1"/>
          <p:nvPr>
            <p:ph idx="1" type="body"/>
          </p:nvPr>
        </p:nvSpPr>
        <p:spPr>
          <a:xfrm>
            <a:off x="838200" y="1825625"/>
            <a:ext cx="10515600" cy="4351200"/>
          </a:xfrm>
          <a:prstGeom prst="rect">
            <a:avLst/>
          </a:prstGeom>
          <a:noFill/>
          <a:ln>
            <a:noFill/>
          </a:ln>
        </p:spPr>
        <p:txBody>
          <a:bodyPr anchorCtr="0" anchor="t" bIns="45700" lIns="91425" rIns="91425" tIns="45700">
            <a:noAutofit/>
          </a:bodyPr>
          <a:lstStyle/>
          <a:p>
            <a:pPr indent="0" lvl="0" marL="177800" marR="0" rtl="0" algn="l">
              <a:lnSpc>
                <a:spcPct val="120000"/>
              </a:lnSpc>
              <a:spcBef>
                <a:spcPts val="0"/>
              </a:spcBef>
              <a:spcAft>
                <a:spcPts val="0"/>
              </a:spcAft>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a:p>
            <a:pPr indent="0" lvl="0" marL="177800" marR="0" rtl="0" algn="l">
              <a:lnSpc>
                <a:spcPct val="120000"/>
              </a:lnSpc>
              <a:spcBef>
                <a:spcPts val="1000"/>
              </a:spcBef>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p:txBody>
      </p:sp>
      <p:pic>
        <p:nvPicPr>
          <p:cNvPr descr="Public Domain Clip Art Image | Illustration of a girl kicking a ..." id="250" name="Shape 250"/>
          <p:cNvPicPr preferRelativeResize="0"/>
          <p:nvPr/>
        </p:nvPicPr>
        <p:blipFill rotWithShape="1">
          <a:blip r:embed="rId3">
            <a:alphaModFix/>
          </a:blip>
          <a:srcRect b="0" l="3419" r="3410" t="0"/>
          <a:stretch/>
        </p:blipFill>
        <p:spPr>
          <a:xfrm>
            <a:off x="8210550" y="1804554"/>
            <a:ext cx="3306300" cy="3704400"/>
          </a:xfrm>
          <a:prstGeom prst="roundRect">
            <a:avLst>
              <a:gd fmla="val 4167" name="adj"/>
            </a:avLst>
          </a:prstGeom>
          <a:solidFill>
            <a:srgbClr val="FFFFFF"/>
          </a:solidFill>
          <a:ln cap="sq" cmpd="sng" w="76200">
            <a:solidFill>
              <a:srgbClr val="292929"/>
            </a:solidFill>
            <a:prstDash val="solid"/>
            <a:miter/>
            <a:headEnd len="med" w="med" type="none"/>
            <a:tailEnd len="med" w="med" type="none"/>
          </a:ln>
          <a:effectLst>
            <a:reflection blurRad="0" dir="5400000" dist="5000" endA="0" endPos="28000" fadeDir="5400012" kx="0" rotWithShape="0" algn="bl" stA="28000" stPos="0" sy="-100000" ky="0"/>
          </a:effectLst>
        </p:spPr>
      </p:pic>
      <p:sp>
        <p:nvSpPr>
          <p:cNvPr id="251" name="Shape 251"/>
          <p:cNvSpPr txBox="1"/>
          <p:nvPr/>
        </p:nvSpPr>
        <p:spPr>
          <a:xfrm>
            <a:off x="377250" y="1565325"/>
            <a:ext cx="6799500" cy="5068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entury Gothic"/>
              <a:buNone/>
            </a:pPr>
            <a:r>
              <a:rPr lang="en-US" sz="2000">
                <a:solidFill>
                  <a:schemeClr val="dk1"/>
                </a:solidFill>
                <a:latin typeface="Century Gothic"/>
                <a:ea typeface="Century Gothic"/>
                <a:cs typeface="Century Gothic"/>
                <a:sym typeface="Century Gothic"/>
              </a:rPr>
              <a:t>Boiler BioTech, a company in Warsaw, Indiana, needs assistance in designing a leg for a young child. The prosthetic leg will need to be designed so that it will be able to kick a soccer ball. Everyone faces challenges every day. To help us, engineers have designed glasses for people who need help seeing, hearing aids for people who need help hearing, crutches and canes for people who need help with bearing weight, and artificial limbs for people who have lost a limb. Designing aids for all of these human needs requires understanding what function you are augmenting and lots of creativity. In this unit we are going to learn about the musculoskeletal system and then you will be given an opportunity to test your design skills by building a prosthetic leg and test it by using it to kick a ball.</a:t>
            </a:r>
          </a:p>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anim calcmode="lin" valueType="num">
                                      <p:cBhvr additive="base">
                                        <p:cTn dur="500"/>
                                        <p:tgtEl>
                                          <p:spTgt spid="25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anim calcmode="lin" valueType="num">
                                      <p:cBhvr additive="base">
                                        <p:cTn dur="500"/>
                                        <p:tgtEl>
                                          <p:spTgt spid="251">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500"/>
                                        <p:tgtEl>
                                          <p:spTgt spid="2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838200" y="26450"/>
            <a:ext cx="10515600" cy="1138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400">
                <a:latin typeface="Century Gothic"/>
                <a:ea typeface="Century Gothic"/>
                <a:cs typeface="Century Gothic"/>
                <a:sym typeface="Century Gothic"/>
              </a:rPr>
              <a:t>PROSTHETIC LEG</a:t>
            </a:r>
            <a:r>
              <a:rPr b="1" i="0" lang="en-US" sz="5400" u="none" cap="none" strike="noStrike">
                <a:solidFill>
                  <a:schemeClr val="dk1"/>
                </a:solidFill>
                <a:latin typeface="Century Gothic"/>
                <a:ea typeface="Century Gothic"/>
                <a:cs typeface="Century Gothic"/>
                <a:sym typeface="Century Gothic"/>
              </a:rPr>
              <a:t> – DESIGN TASK</a:t>
            </a:r>
          </a:p>
        </p:txBody>
      </p:sp>
      <p:sp>
        <p:nvSpPr>
          <p:cNvPr id="257" name="Shape 257"/>
          <p:cNvSpPr txBox="1"/>
          <p:nvPr>
            <p:ph idx="1" type="body"/>
          </p:nvPr>
        </p:nvSpPr>
        <p:spPr>
          <a:xfrm>
            <a:off x="838200" y="1825625"/>
            <a:ext cx="10515600" cy="4351200"/>
          </a:xfrm>
          <a:prstGeom prst="rect">
            <a:avLst/>
          </a:prstGeom>
          <a:noFill/>
          <a:ln>
            <a:noFill/>
          </a:ln>
        </p:spPr>
        <p:txBody>
          <a:bodyPr anchorCtr="0" anchor="t" bIns="45700" lIns="91425" rIns="91425" tIns="45700">
            <a:noAutofit/>
          </a:bodyPr>
          <a:lstStyle/>
          <a:p>
            <a:pPr indent="0" lvl="0" marL="177800" marR="0" rtl="0" algn="l">
              <a:lnSpc>
                <a:spcPct val="120000"/>
              </a:lnSpc>
              <a:spcBef>
                <a:spcPts val="0"/>
              </a:spcBef>
              <a:spcAft>
                <a:spcPts val="0"/>
              </a:spcAft>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a:p>
            <a:pPr indent="0" lvl="0" marL="177800" marR="0" rtl="0" algn="l">
              <a:lnSpc>
                <a:spcPct val="120000"/>
              </a:lnSpc>
              <a:spcBef>
                <a:spcPts val="1000"/>
              </a:spcBef>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p:txBody>
      </p:sp>
      <p:pic>
        <p:nvPicPr>
          <p:cNvPr descr="Kick, Ball - Free images on Pixabay" id="258" name="Shape 258"/>
          <p:cNvPicPr preferRelativeResize="0"/>
          <p:nvPr/>
        </p:nvPicPr>
        <p:blipFill rotWithShape="1">
          <a:blip r:embed="rId3">
            <a:alphaModFix/>
          </a:blip>
          <a:srcRect b="11174" l="0" r="0" t="11174"/>
          <a:stretch/>
        </p:blipFill>
        <p:spPr>
          <a:xfrm>
            <a:off x="8286750" y="1956954"/>
            <a:ext cx="3306300" cy="3704400"/>
          </a:xfrm>
          <a:prstGeom prst="roundRect">
            <a:avLst>
              <a:gd fmla="val 4167" name="adj"/>
            </a:avLst>
          </a:prstGeom>
          <a:solidFill>
            <a:srgbClr val="FFFFFF"/>
          </a:solidFill>
          <a:ln cap="sq" cmpd="sng" w="76200">
            <a:solidFill>
              <a:srgbClr val="292929"/>
            </a:solidFill>
            <a:prstDash val="solid"/>
            <a:miter/>
            <a:headEnd len="med" w="med" type="none"/>
            <a:tailEnd len="med" w="med" type="none"/>
          </a:ln>
          <a:effectLst>
            <a:reflection blurRad="0" dir="5400000" dist="5000" endA="0" endPos="28000" fadeDir="5400012" kx="0" rotWithShape="0" algn="bl" stA="28000" stPos="0" sy="-100000" ky="0"/>
          </a:effectLst>
        </p:spPr>
      </p:pic>
      <p:sp>
        <p:nvSpPr>
          <p:cNvPr id="259" name="Shape 259"/>
          <p:cNvSpPr/>
          <p:nvPr/>
        </p:nvSpPr>
        <p:spPr>
          <a:xfrm>
            <a:off x="405975" y="1336625"/>
            <a:ext cx="7727400" cy="50547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Century Gothic"/>
              <a:buNone/>
            </a:pPr>
            <a:r>
              <a:rPr b="1" i="0" lang="en-US" sz="2400" u="none" cap="none" strike="noStrike">
                <a:solidFill>
                  <a:schemeClr val="dk1"/>
                </a:solidFill>
                <a:latin typeface="Century Gothic"/>
                <a:ea typeface="Century Gothic"/>
                <a:cs typeface="Century Gothic"/>
                <a:sym typeface="Century Gothic"/>
              </a:rPr>
              <a:t>Criteria (features)</a:t>
            </a:r>
          </a:p>
          <a:p>
            <a:pPr indent="-355600" lvl="0" marL="457200" marR="0" rtl="0" algn="l">
              <a:lnSpc>
                <a:spcPct val="100000"/>
              </a:lnSpc>
              <a:spcBef>
                <a:spcPts val="0"/>
              </a:spcBef>
              <a:spcAft>
                <a:spcPts val="0"/>
              </a:spcAft>
              <a:buClr>
                <a:schemeClr val="dk1"/>
              </a:buClr>
              <a:buSzPct val="100000"/>
              <a:buFont typeface="Century Gothic"/>
              <a:buChar char="●"/>
            </a:pPr>
            <a:r>
              <a:rPr lang="en-US" sz="2000">
                <a:solidFill>
                  <a:schemeClr val="dk1"/>
                </a:solidFill>
                <a:latin typeface="Century Gothic"/>
                <a:ea typeface="Century Gothic"/>
                <a:cs typeface="Century Gothic"/>
                <a:sym typeface="Century Gothic"/>
              </a:rPr>
              <a:t>The leg should hinge like a real joint (move back and forth), but it cannot hyperextend past 180▫. </a:t>
            </a:r>
          </a:p>
          <a:p>
            <a:pPr indent="-355600" lvl="0" marL="457200" marR="0" rtl="0" algn="l">
              <a:lnSpc>
                <a:spcPct val="100000"/>
              </a:lnSpc>
              <a:spcBef>
                <a:spcPts val="0"/>
              </a:spcBef>
              <a:spcAft>
                <a:spcPts val="0"/>
              </a:spcAft>
              <a:buClr>
                <a:schemeClr val="dk1"/>
              </a:buClr>
              <a:buSzPct val="100000"/>
              <a:buFont typeface="Century Gothic"/>
              <a:buChar char="●"/>
            </a:pPr>
            <a:r>
              <a:rPr lang="en-US" sz="2000">
                <a:solidFill>
                  <a:schemeClr val="dk1"/>
                </a:solidFill>
                <a:latin typeface="Century Gothic"/>
                <a:ea typeface="Century Gothic"/>
                <a:cs typeface="Century Gothic"/>
                <a:sym typeface="Century Gothic"/>
              </a:rPr>
              <a:t>The leg is being designed to strike a ball (move the ball or propel it on it’s own). </a:t>
            </a:r>
          </a:p>
          <a:p>
            <a:pPr indent="-355600" lvl="0" marL="457200" marR="0" rtl="0" algn="l">
              <a:lnSpc>
                <a:spcPct val="100000"/>
              </a:lnSpc>
              <a:spcBef>
                <a:spcPts val="0"/>
              </a:spcBef>
              <a:spcAft>
                <a:spcPts val="0"/>
              </a:spcAft>
              <a:buClr>
                <a:schemeClr val="dk1"/>
              </a:buClr>
              <a:buSzPct val="100000"/>
              <a:buFont typeface="Century Gothic"/>
              <a:buChar char="●"/>
            </a:pPr>
            <a:r>
              <a:rPr lang="en-US" sz="2000">
                <a:solidFill>
                  <a:schemeClr val="dk1"/>
                </a:solidFill>
                <a:latin typeface="Century Gothic"/>
                <a:ea typeface="Century Gothic"/>
                <a:cs typeface="Century Gothic"/>
                <a:sym typeface="Century Gothic"/>
              </a:rPr>
              <a:t>Students do NOT have to mimic anatomy</a:t>
            </a:r>
          </a:p>
          <a:p>
            <a:pPr indent="0" lvl="0" marL="0"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ct val="25000"/>
              <a:buFont typeface="Century Gothic"/>
              <a:buNone/>
            </a:pPr>
            <a:r>
              <a:rPr b="1" i="0" lang="en-US" sz="2400" u="none" cap="none" strike="noStrike">
                <a:solidFill>
                  <a:schemeClr val="dk1"/>
                </a:solidFill>
                <a:latin typeface="Century Gothic"/>
                <a:ea typeface="Century Gothic"/>
                <a:cs typeface="Century Gothic"/>
                <a:sym typeface="Century Gothic"/>
              </a:rPr>
              <a:t>Constraints (limitations)</a:t>
            </a:r>
          </a:p>
          <a:p>
            <a:pPr indent="-355600" lvl="0" marL="457200" marR="0" rtl="0" algn="l">
              <a:lnSpc>
                <a:spcPct val="100000"/>
              </a:lnSpc>
              <a:spcBef>
                <a:spcPts val="0"/>
              </a:spcBef>
              <a:spcAft>
                <a:spcPts val="0"/>
              </a:spcAft>
              <a:buClr>
                <a:schemeClr val="dk1"/>
              </a:buClr>
              <a:buSzPct val="100000"/>
              <a:buFont typeface="Century Gothic"/>
              <a:buChar char="●"/>
            </a:pPr>
            <a:r>
              <a:rPr b="0" i="0" lang="en-US" sz="2000" u="none" cap="none" strike="noStrike">
                <a:solidFill>
                  <a:schemeClr val="dk1"/>
                </a:solidFill>
                <a:latin typeface="Century Gothic"/>
                <a:ea typeface="Century Gothic"/>
                <a:cs typeface="Century Gothic"/>
                <a:sym typeface="Century Gothic"/>
              </a:rPr>
              <a:t>Only use materials provided</a:t>
            </a:r>
          </a:p>
          <a:p>
            <a:pPr indent="-355600" lvl="0" marL="457200" marR="0" rtl="0" algn="l">
              <a:lnSpc>
                <a:spcPct val="100000"/>
              </a:lnSpc>
              <a:spcBef>
                <a:spcPts val="0"/>
              </a:spcBef>
              <a:spcAft>
                <a:spcPts val="0"/>
              </a:spcAft>
              <a:buClr>
                <a:schemeClr val="dk1"/>
              </a:buClr>
              <a:buSzPct val="100000"/>
              <a:buFont typeface="Century Gothic"/>
              <a:buChar char="●"/>
            </a:pPr>
            <a:r>
              <a:rPr b="0" i="0" lang="en-US" sz="2000" u="none" cap="none" strike="noStrike">
                <a:solidFill>
                  <a:schemeClr val="dk1"/>
                </a:solidFill>
                <a:latin typeface="Century Gothic"/>
                <a:ea typeface="Century Gothic"/>
                <a:cs typeface="Century Gothic"/>
                <a:sym typeface="Century Gothic"/>
              </a:rPr>
              <a:t>T</a:t>
            </a:r>
            <a:r>
              <a:rPr lang="en-US" sz="2000">
                <a:solidFill>
                  <a:schemeClr val="dk1"/>
                </a:solidFill>
                <a:latin typeface="Century Gothic"/>
                <a:ea typeface="Century Gothic"/>
                <a:cs typeface="Century Gothic"/>
                <a:sym typeface="Century Gothic"/>
              </a:rPr>
              <a:t>here is a time limit of 20 minutes to build.</a:t>
            </a:r>
          </a:p>
          <a:p>
            <a:pPr indent="0" lvl="0" marL="0" marR="0" rtl="0" algn="l">
              <a:lnSpc>
                <a:spcPct val="100000"/>
              </a:lnSpc>
              <a:spcBef>
                <a:spcPts val="0"/>
              </a:spcBef>
              <a:spcAft>
                <a:spcPts val="0"/>
              </a:spcAft>
              <a:buClr>
                <a:schemeClr val="dk1"/>
              </a:buClr>
              <a:buSzPct val="25000"/>
              <a:buFont typeface="Arial"/>
              <a:buNone/>
            </a:pPr>
            <a:br>
              <a:rPr b="0" i="0" lang="en-US" sz="1200" u="none" cap="none" strike="noStrike">
                <a:solidFill>
                  <a:schemeClr val="dk1"/>
                </a:solidFill>
                <a:latin typeface="Arial"/>
                <a:ea typeface="Arial"/>
                <a:cs typeface="Arial"/>
                <a:sym typeface="Arial"/>
              </a:rPr>
            </a:b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500"/>
                                        <p:tgtEl>
                                          <p:spTgt spid="2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0" st="0"/>
                                            </p:txEl>
                                          </p:spTgt>
                                        </p:tgtEl>
                                        <p:attrNameLst>
                                          <p:attrName>style.visibility</p:attrName>
                                        </p:attrNameLst>
                                      </p:cBhvr>
                                      <p:to>
                                        <p:strVal val="visible"/>
                                      </p:to>
                                    </p:set>
                                    <p:anim calcmode="lin" valueType="num">
                                      <p:cBhvr additive="base">
                                        <p:cTn dur="500"/>
                                        <p:tgtEl>
                                          <p:spTgt spid="25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1" st="1"/>
                                            </p:txEl>
                                          </p:spTgt>
                                        </p:tgtEl>
                                        <p:attrNameLst>
                                          <p:attrName>style.visibility</p:attrName>
                                        </p:attrNameLst>
                                      </p:cBhvr>
                                      <p:to>
                                        <p:strVal val="visible"/>
                                      </p:to>
                                    </p:set>
                                    <p:anim calcmode="lin" valueType="num">
                                      <p:cBhvr additive="base">
                                        <p:cTn dur="500"/>
                                        <p:tgtEl>
                                          <p:spTgt spid="25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2" st="2"/>
                                            </p:txEl>
                                          </p:spTgt>
                                        </p:tgtEl>
                                        <p:attrNameLst>
                                          <p:attrName>style.visibility</p:attrName>
                                        </p:attrNameLst>
                                      </p:cBhvr>
                                      <p:to>
                                        <p:strVal val="visible"/>
                                      </p:to>
                                    </p:set>
                                    <p:anim calcmode="lin" valueType="num">
                                      <p:cBhvr additive="base">
                                        <p:cTn dur="500"/>
                                        <p:tgtEl>
                                          <p:spTgt spid="25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3" st="3"/>
                                            </p:txEl>
                                          </p:spTgt>
                                        </p:tgtEl>
                                        <p:attrNameLst>
                                          <p:attrName>style.visibility</p:attrName>
                                        </p:attrNameLst>
                                      </p:cBhvr>
                                      <p:to>
                                        <p:strVal val="visible"/>
                                      </p:to>
                                    </p:set>
                                    <p:anim calcmode="lin" valueType="num">
                                      <p:cBhvr additive="base">
                                        <p:cTn dur="500"/>
                                        <p:tgtEl>
                                          <p:spTgt spid="25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4" st="4"/>
                                            </p:txEl>
                                          </p:spTgt>
                                        </p:tgtEl>
                                        <p:attrNameLst>
                                          <p:attrName>style.visibility</p:attrName>
                                        </p:attrNameLst>
                                      </p:cBhvr>
                                      <p:to>
                                        <p:strVal val="visible"/>
                                      </p:to>
                                    </p:set>
                                    <p:anim calcmode="lin" valueType="num">
                                      <p:cBhvr additive="base">
                                        <p:cTn dur="500"/>
                                        <p:tgtEl>
                                          <p:spTgt spid="25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5" st="5"/>
                                            </p:txEl>
                                          </p:spTgt>
                                        </p:tgtEl>
                                        <p:attrNameLst>
                                          <p:attrName>style.visibility</p:attrName>
                                        </p:attrNameLst>
                                      </p:cBhvr>
                                      <p:to>
                                        <p:strVal val="visible"/>
                                      </p:to>
                                    </p:set>
                                    <p:anim calcmode="lin" valueType="num">
                                      <p:cBhvr additive="base">
                                        <p:cTn dur="500"/>
                                        <p:tgtEl>
                                          <p:spTgt spid="25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6" st="6"/>
                                            </p:txEl>
                                          </p:spTgt>
                                        </p:tgtEl>
                                        <p:attrNameLst>
                                          <p:attrName>style.visibility</p:attrName>
                                        </p:attrNameLst>
                                      </p:cBhvr>
                                      <p:to>
                                        <p:strVal val="visible"/>
                                      </p:to>
                                    </p:set>
                                    <p:anim calcmode="lin" valueType="num">
                                      <p:cBhvr additive="base">
                                        <p:cTn dur="500"/>
                                        <p:tgtEl>
                                          <p:spTgt spid="259">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7" st="7"/>
                                            </p:txEl>
                                          </p:spTgt>
                                        </p:tgtEl>
                                        <p:attrNameLst>
                                          <p:attrName>style.visibility</p:attrName>
                                        </p:attrNameLst>
                                      </p:cBhvr>
                                      <p:to>
                                        <p:strVal val="visible"/>
                                      </p:to>
                                    </p:set>
                                    <p:anim calcmode="lin" valueType="num">
                                      <p:cBhvr additive="base">
                                        <p:cTn dur="500"/>
                                        <p:tgtEl>
                                          <p:spTgt spid="259">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xEl>
                                              <p:pRg end="8" st="8"/>
                                            </p:txEl>
                                          </p:spTgt>
                                        </p:tgtEl>
                                        <p:attrNameLst>
                                          <p:attrName>style.visibility</p:attrName>
                                        </p:attrNameLst>
                                      </p:cBhvr>
                                      <p:to>
                                        <p:strVal val="visible"/>
                                      </p:to>
                                    </p:set>
                                    <p:anim calcmode="lin" valueType="num">
                                      <p:cBhvr additive="base">
                                        <p:cTn dur="500"/>
                                        <p:tgtEl>
                                          <p:spTgt spid="259">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type="title"/>
          </p:nvPr>
        </p:nvSpPr>
        <p:spPr>
          <a:xfrm>
            <a:off x="662399" y="0"/>
            <a:ext cx="10867200" cy="1138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400">
                <a:latin typeface="Century Gothic"/>
                <a:ea typeface="Century Gothic"/>
                <a:cs typeface="Century Gothic"/>
                <a:sym typeface="Century Gothic"/>
              </a:rPr>
              <a:t>PROSTHETIC LEG </a:t>
            </a:r>
            <a:r>
              <a:rPr b="1" i="0" lang="en-US" sz="5400" u="none" cap="none" strike="noStrike">
                <a:solidFill>
                  <a:schemeClr val="dk1"/>
                </a:solidFill>
                <a:latin typeface="Century Gothic"/>
                <a:ea typeface="Century Gothic"/>
                <a:cs typeface="Century Gothic"/>
                <a:sym typeface="Century Gothic"/>
              </a:rPr>
              <a:t> – DESIGN TASK</a:t>
            </a:r>
          </a:p>
        </p:txBody>
      </p:sp>
      <p:sp>
        <p:nvSpPr>
          <p:cNvPr id="265" name="Shape 265"/>
          <p:cNvSpPr txBox="1"/>
          <p:nvPr>
            <p:ph idx="1" type="body"/>
          </p:nvPr>
        </p:nvSpPr>
        <p:spPr>
          <a:xfrm>
            <a:off x="838200" y="1825625"/>
            <a:ext cx="10515599" cy="4351198"/>
          </a:xfrm>
          <a:prstGeom prst="rect">
            <a:avLst/>
          </a:prstGeom>
          <a:noFill/>
          <a:ln>
            <a:noFill/>
          </a:ln>
        </p:spPr>
        <p:txBody>
          <a:bodyPr anchorCtr="0" anchor="t" bIns="45700" lIns="91425" rIns="91425" tIns="45700">
            <a:noAutofit/>
          </a:bodyPr>
          <a:lstStyle/>
          <a:p>
            <a:pPr indent="0" lvl="0" marL="177800" marR="0" rtl="0" algn="l">
              <a:lnSpc>
                <a:spcPct val="120000"/>
              </a:lnSpc>
              <a:spcBef>
                <a:spcPts val="0"/>
              </a:spcBef>
              <a:spcAft>
                <a:spcPts val="0"/>
              </a:spcAft>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a:p>
            <a:pPr indent="0" lvl="0" marL="177800" marR="0" rtl="0" algn="l">
              <a:lnSpc>
                <a:spcPct val="120000"/>
              </a:lnSpc>
              <a:spcBef>
                <a:spcPts val="1000"/>
              </a:spcBef>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p:txBody>
      </p:sp>
      <p:pic>
        <p:nvPicPr>
          <p:cNvPr id="266" name="Shape 266"/>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267" name="Shape 267"/>
          <p:cNvSpPr/>
          <p:nvPr/>
        </p:nvSpPr>
        <p:spPr>
          <a:xfrm>
            <a:off x="1884781" y="1943525"/>
            <a:ext cx="1921409" cy="1439602"/>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268" name="Shape 268"/>
          <p:cNvCxnSpPr/>
          <p:nvPr/>
        </p:nvCxnSpPr>
        <p:spPr>
          <a:xfrm flipH="1" rot="10800000">
            <a:off x="3779517" y="2606039"/>
            <a:ext cx="2480310" cy="57287"/>
          </a:xfrm>
          <a:prstGeom prst="straightConnector1">
            <a:avLst/>
          </a:prstGeom>
          <a:noFill/>
          <a:ln cap="flat" cmpd="sng" w="76200">
            <a:solidFill>
              <a:srgbClr val="FF0000"/>
            </a:solidFill>
            <a:prstDash val="solid"/>
            <a:round/>
            <a:headEnd len="med" w="med" type="none"/>
            <a:tailEnd len="lg" w="lg" type="triangle"/>
          </a:ln>
        </p:spPr>
      </p:cxnSp>
      <p:sp>
        <p:nvSpPr>
          <p:cNvPr id="269" name="Shape 269"/>
          <p:cNvSpPr/>
          <p:nvPr/>
        </p:nvSpPr>
        <p:spPr>
          <a:xfrm>
            <a:off x="6314219" y="4178762"/>
            <a:ext cx="5778599" cy="2531399"/>
          </a:xfrm>
          <a:prstGeom prst="rect">
            <a:avLst/>
          </a:prstGeom>
          <a:noFill/>
          <a:ln>
            <a:noFill/>
          </a:ln>
        </p:spPr>
        <p:txBody>
          <a:bodyPr anchorCtr="0" anchor="t" bIns="45700" lIns="91425" rIns="91425" tIns="45700">
            <a:noAutofit/>
          </a:bodyPr>
          <a:lstStyle/>
          <a:p>
            <a:pPr lvl="0" rtl="0">
              <a:spcBef>
                <a:spcPts val="0"/>
              </a:spcBef>
              <a:buClr>
                <a:srgbClr val="000000"/>
              </a:buClr>
              <a:buSzPct val="61111"/>
              <a:buFont typeface="Arial"/>
              <a:buNone/>
            </a:pPr>
            <a:r>
              <a:rPr b="1" lang="en-US" sz="1800">
                <a:solidFill>
                  <a:schemeClr val="dk1"/>
                </a:solidFill>
                <a:latin typeface="Century Gothic"/>
                <a:ea typeface="Century Gothic"/>
                <a:cs typeface="Century Gothic"/>
                <a:sym typeface="Century Gothic"/>
              </a:rPr>
              <a:t>Criteria (features)</a:t>
            </a:r>
          </a:p>
          <a:p>
            <a:pPr indent="-228600" lvl="0" marL="457200" rtl="0">
              <a:spcBef>
                <a:spcPts val="0"/>
              </a:spcBef>
              <a:buClr>
                <a:schemeClr val="dk1"/>
              </a:buClr>
              <a:buFont typeface="Century Gothic"/>
              <a:buChar char="●"/>
            </a:pPr>
            <a:r>
              <a:rPr lang="en-US">
                <a:solidFill>
                  <a:schemeClr val="dk1"/>
                </a:solidFill>
                <a:latin typeface="Century Gothic"/>
                <a:ea typeface="Century Gothic"/>
                <a:cs typeface="Century Gothic"/>
                <a:sym typeface="Century Gothic"/>
              </a:rPr>
              <a:t>The leg should hinge like a real joint (move back and forth), but it cannot hyperextend past 180▫. </a:t>
            </a:r>
          </a:p>
          <a:p>
            <a:pPr indent="-228600" lvl="0" marL="457200" rtl="0">
              <a:spcBef>
                <a:spcPts val="0"/>
              </a:spcBef>
              <a:buClr>
                <a:schemeClr val="dk1"/>
              </a:buClr>
              <a:buFont typeface="Century Gothic"/>
              <a:buChar char="●"/>
            </a:pPr>
            <a:r>
              <a:rPr lang="en-US">
                <a:solidFill>
                  <a:schemeClr val="dk1"/>
                </a:solidFill>
                <a:latin typeface="Century Gothic"/>
                <a:ea typeface="Century Gothic"/>
                <a:cs typeface="Century Gothic"/>
                <a:sym typeface="Century Gothic"/>
              </a:rPr>
              <a:t>The leg is being designed to strike a ball (move the ball or propel it on it’s own). </a:t>
            </a:r>
          </a:p>
          <a:p>
            <a:pPr indent="-228600" lvl="0" marL="457200" rtl="0">
              <a:spcBef>
                <a:spcPts val="0"/>
              </a:spcBef>
              <a:buClr>
                <a:schemeClr val="dk1"/>
              </a:buClr>
              <a:buFont typeface="Century Gothic"/>
              <a:buChar char="●"/>
            </a:pPr>
            <a:r>
              <a:rPr lang="en-US">
                <a:solidFill>
                  <a:schemeClr val="dk1"/>
                </a:solidFill>
                <a:latin typeface="Century Gothic"/>
                <a:ea typeface="Century Gothic"/>
                <a:cs typeface="Century Gothic"/>
                <a:sym typeface="Century Gothic"/>
              </a:rPr>
              <a:t>Students do NOT have to mimic anatomy</a:t>
            </a:r>
          </a:p>
          <a:p>
            <a:pPr lvl="0" rtl="0">
              <a:spcBef>
                <a:spcPts val="0"/>
              </a:spcBef>
              <a:buClr>
                <a:srgbClr val="000000"/>
              </a:buClr>
              <a:buFont typeface="Arial"/>
              <a:buNone/>
            </a:pPr>
            <a:r>
              <a:t/>
            </a:r>
            <a:endParaRPr sz="600">
              <a:solidFill>
                <a:schemeClr val="dk1"/>
              </a:solidFill>
              <a:latin typeface="Century Gothic"/>
              <a:ea typeface="Century Gothic"/>
              <a:cs typeface="Century Gothic"/>
              <a:sym typeface="Century Gothic"/>
            </a:endParaRPr>
          </a:p>
          <a:p>
            <a:pPr lvl="0" rtl="0">
              <a:spcBef>
                <a:spcPts val="0"/>
              </a:spcBef>
              <a:buClr>
                <a:srgbClr val="000000"/>
              </a:buClr>
              <a:buSzPct val="61111"/>
              <a:buFont typeface="Arial"/>
              <a:buNone/>
            </a:pPr>
            <a:r>
              <a:rPr b="1" lang="en-US" sz="1800">
                <a:solidFill>
                  <a:schemeClr val="dk1"/>
                </a:solidFill>
                <a:latin typeface="Century Gothic"/>
                <a:ea typeface="Century Gothic"/>
                <a:cs typeface="Century Gothic"/>
                <a:sym typeface="Century Gothic"/>
              </a:rPr>
              <a:t>Constraints (limitations)</a:t>
            </a:r>
          </a:p>
          <a:p>
            <a:pPr indent="-228600" lvl="0" marL="457200" rtl="0">
              <a:spcBef>
                <a:spcPts val="0"/>
              </a:spcBef>
              <a:buClr>
                <a:schemeClr val="dk1"/>
              </a:buClr>
              <a:buFont typeface="Century Gothic"/>
              <a:buChar char="●"/>
            </a:pPr>
            <a:r>
              <a:rPr lang="en-US">
                <a:solidFill>
                  <a:schemeClr val="dk1"/>
                </a:solidFill>
                <a:latin typeface="Century Gothic"/>
                <a:ea typeface="Century Gothic"/>
                <a:cs typeface="Century Gothic"/>
                <a:sym typeface="Century Gothic"/>
              </a:rPr>
              <a:t>Only use materials provided</a:t>
            </a:r>
          </a:p>
          <a:p>
            <a:pPr indent="-228600" lvl="0" marL="457200" rtl="0">
              <a:spcBef>
                <a:spcPts val="0"/>
              </a:spcBef>
              <a:buClr>
                <a:schemeClr val="dk1"/>
              </a:buClr>
              <a:buFont typeface="Century Gothic"/>
              <a:buChar char="●"/>
            </a:pPr>
            <a:r>
              <a:rPr lang="en-US">
                <a:solidFill>
                  <a:schemeClr val="dk1"/>
                </a:solidFill>
                <a:latin typeface="Century Gothic"/>
                <a:ea typeface="Century Gothic"/>
                <a:cs typeface="Century Gothic"/>
                <a:sym typeface="Century Gothic"/>
              </a:rPr>
              <a:t>There is a time limit of 20 minutes to build.</a:t>
            </a:r>
          </a:p>
          <a:p>
            <a:pPr lvl="0" rtl="0">
              <a:spcBef>
                <a:spcPts val="0"/>
              </a:spcBef>
              <a:buClr>
                <a:srgbClr val="000000"/>
              </a:buClr>
              <a:buSzPct val="91666"/>
              <a:buFont typeface="Arial"/>
              <a:buNone/>
            </a:pPr>
            <a:br>
              <a:rPr lang="en-US" sz="1200">
                <a:solidFill>
                  <a:schemeClr val="dk1"/>
                </a:solidFill>
              </a:rPr>
            </a:br>
          </a:p>
        </p:txBody>
      </p:sp>
      <p:sp>
        <p:nvSpPr>
          <p:cNvPr id="270" name="Shape 270"/>
          <p:cNvSpPr/>
          <p:nvPr/>
        </p:nvSpPr>
        <p:spPr>
          <a:xfrm>
            <a:off x="6359944" y="1164949"/>
            <a:ext cx="5687399" cy="2246700"/>
          </a:xfrm>
          <a:prstGeom prst="rect">
            <a:avLst/>
          </a:prstGeom>
          <a:noFill/>
          <a:ln>
            <a:noFill/>
          </a:ln>
        </p:spPr>
        <p:txBody>
          <a:bodyPr anchorCtr="0" anchor="t" bIns="45700" lIns="91425" rIns="91425" tIns="45700">
            <a:noAutofit/>
          </a:bodyPr>
          <a:lstStyle/>
          <a:p>
            <a:pPr lvl="0" rtl="0">
              <a:spcBef>
                <a:spcPts val="0"/>
              </a:spcBef>
              <a:buClr>
                <a:schemeClr val="dk1"/>
              </a:buClr>
              <a:buFont typeface="Century Gothic"/>
              <a:buNone/>
            </a:pPr>
            <a:r>
              <a:rPr lang="en-US">
                <a:solidFill>
                  <a:schemeClr val="dk1"/>
                </a:solidFill>
                <a:latin typeface="Century Gothic"/>
                <a:ea typeface="Century Gothic"/>
                <a:cs typeface="Century Gothic"/>
                <a:sym typeface="Century Gothic"/>
              </a:rPr>
              <a:t>Boiler BioTech, a company in Warsaw, Indiana, needs assistance in designing a leg for a young child. The prosthetic leg will need to be designed so that it will be able to kick a soccer ball. Everyone faces challenges every day. To help us, engineers have designed glasses for people who need help seeing, hearing aids for people who need help hearing, crutches and canes for people who need help with bearing weight, and artificial limbs for people who have lost a limb. Designing aids for all of these human needs requires understanding what function you are augmenting and lots of creativity. In this unit we are going to learn about the musculoskeletal system and then you will be given an opportunity to test your design skills by building a prosthetic leg and test it by using it to kick a ball.</a:t>
            </a:r>
          </a:p>
          <a:p>
            <a:pPr lvl="0" rtl="0">
              <a:spcBef>
                <a:spcPts val="0"/>
              </a:spcBef>
              <a:buClr>
                <a:schemeClr val="dk1"/>
              </a:buClr>
              <a:buFont typeface="Arial"/>
              <a:buNone/>
            </a:pPr>
            <a:r>
              <a:t/>
            </a:r>
            <a:endParaRPr sz="1300">
              <a:solidFill>
                <a:schemeClr val="dk1"/>
              </a:solidFill>
            </a:endParaRPr>
          </a:p>
          <a:p>
            <a:pPr indent="0" lvl="0" marL="0" marR="0" rtl="0" algn="l">
              <a:lnSpc>
                <a:spcPct val="100000"/>
              </a:lnSpc>
              <a:spcBef>
                <a:spcPts val="0"/>
              </a:spcBef>
              <a:spcAft>
                <a:spcPts val="0"/>
              </a:spcAft>
              <a:buClr>
                <a:schemeClr val="dk1"/>
              </a:buClr>
              <a:buFont typeface="Century Gothic"/>
              <a:buNone/>
            </a:pPr>
            <a:r>
              <a:t/>
            </a:r>
            <a:endParaRPr>
              <a:solidFill>
                <a:schemeClr val="dk1"/>
              </a:solidFill>
              <a:latin typeface="Century Gothic"/>
              <a:ea typeface="Century Gothic"/>
              <a:cs typeface="Century Gothic"/>
              <a:sym typeface="Century Gothic"/>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950675" y="119025"/>
            <a:ext cx="10515600" cy="8373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i="0" lang="en-US" sz="3600" u="none" cap="none" strike="noStrike">
                <a:solidFill>
                  <a:schemeClr val="dk1"/>
                </a:solidFill>
                <a:latin typeface="Questrial"/>
                <a:ea typeface="Questrial"/>
                <a:cs typeface="Questrial"/>
                <a:sym typeface="Questrial"/>
              </a:rPr>
              <a:t>DESIGN BRIEF TEMPLATE - </a:t>
            </a:r>
            <a:r>
              <a:rPr b="1" lang="en-US"/>
              <a:t>PROSTHETIC LEG</a:t>
            </a:r>
          </a:p>
        </p:txBody>
      </p:sp>
      <p:pic>
        <p:nvPicPr>
          <p:cNvPr id="276" name="Shape 276"/>
          <p:cNvPicPr preferRelativeResize="0"/>
          <p:nvPr/>
        </p:nvPicPr>
        <p:blipFill>
          <a:blip r:embed="rId3">
            <a:alphaModFix/>
          </a:blip>
          <a:stretch>
            <a:fillRect/>
          </a:stretch>
        </p:blipFill>
        <p:spPr>
          <a:xfrm>
            <a:off x="1502824" y="956325"/>
            <a:ext cx="4197652" cy="5596869"/>
          </a:xfrm>
          <a:prstGeom prst="rect">
            <a:avLst/>
          </a:prstGeom>
          <a:noFill/>
          <a:ln>
            <a:noFill/>
          </a:ln>
        </p:spPr>
      </p:pic>
      <p:pic>
        <p:nvPicPr>
          <p:cNvPr id="277" name="Shape 277"/>
          <p:cNvPicPr preferRelativeResize="0"/>
          <p:nvPr/>
        </p:nvPicPr>
        <p:blipFill rotWithShape="1">
          <a:blip r:embed="rId4">
            <a:alphaModFix/>
          </a:blip>
          <a:srcRect b="0" l="0" r="0" t="17877"/>
          <a:stretch/>
        </p:blipFill>
        <p:spPr>
          <a:xfrm>
            <a:off x="6020575" y="998550"/>
            <a:ext cx="4827475" cy="5554654"/>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title"/>
          </p:nvPr>
        </p:nvSpPr>
        <p:spPr>
          <a:xfrm>
            <a:off x="913800" y="256641"/>
            <a:ext cx="10364400" cy="1596300"/>
          </a:xfrm>
          <a:prstGeom prst="rect">
            <a:avLst/>
          </a:prstGeom>
        </p:spPr>
        <p:txBody>
          <a:bodyPr anchorCtr="0" anchor="ctr" bIns="91425" lIns="91425" rIns="91425" tIns="91425">
            <a:noAutofit/>
          </a:bodyPr>
          <a:lstStyle/>
          <a:p>
            <a:pPr lvl="0">
              <a:spcBef>
                <a:spcPts val="0"/>
              </a:spcBef>
              <a:buNone/>
            </a:pPr>
            <a:r>
              <a:rPr b="1" lang="en-US" sz="4800"/>
              <a:t>MATERIALS</a:t>
            </a:r>
          </a:p>
        </p:txBody>
      </p:sp>
      <p:sp>
        <p:nvSpPr>
          <p:cNvPr id="284" name="Shape 284"/>
          <p:cNvSpPr txBox="1"/>
          <p:nvPr>
            <p:ph idx="1" type="body"/>
          </p:nvPr>
        </p:nvSpPr>
        <p:spPr>
          <a:xfrm>
            <a:off x="913774" y="2367091"/>
            <a:ext cx="10363800" cy="3424200"/>
          </a:xfrm>
          <a:prstGeom prst="rect">
            <a:avLst/>
          </a:prstGeom>
        </p:spPr>
        <p:txBody>
          <a:bodyPr anchorCtr="0" anchor="t" bIns="91425" lIns="91425" rIns="91425" tIns="91425">
            <a:noAutofit/>
          </a:bodyPr>
          <a:lstStyle/>
          <a:p>
            <a:pPr lvl="0">
              <a:spcBef>
                <a:spcPts val="0"/>
              </a:spcBef>
              <a:buNone/>
            </a:pPr>
            <a:r>
              <a:t/>
            </a:r>
            <a:endParaRPr/>
          </a:p>
        </p:txBody>
      </p:sp>
      <p:pic>
        <p:nvPicPr>
          <p:cNvPr id="285" name="Shape 285"/>
          <p:cNvPicPr preferRelativeResize="0"/>
          <p:nvPr/>
        </p:nvPicPr>
        <p:blipFill>
          <a:blip r:embed="rId3">
            <a:alphaModFix/>
          </a:blip>
          <a:stretch>
            <a:fillRect/>
          </a:stretch>
        </p:blipFill>
        <p:spPr>
          <a:xfrm>
            <a:off x="2295275" y="1921900"/>
            <a:ext cx="7906225" cy="4314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ph type="title"/>
          </p:nvPr>
        </p:nvSpPr>
        <p:spPr>
          <a:xfrm>
            <a:off x="514350" y="45775"/>
            <a:ext cx="11392200" cy="1138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4860">
                <a:latin typeface="Century Gothic"/>
                <a:ea typeface="Century Gothic"/>
                <a:cs typeface="Century Gothic"/>
                <a:sym typeface="Century Gothic"/>
              </a:rPr>
              <a:t>PROSTHETIC LEG</a:t>
            </a:r>
            <a:r>
              <a:rPr b="1" i="0" lang="en-US" sz="4860" u="none" cap="none" strike="noStrike">
                <a:solidFill>
                  <a:schemeClr val="dk1"/>
                </a:solidFill>
                <a:latin typeface="Century Gothic"/>
                <a:ea typeface="Century Gothic"/>
                <a:cs typeface="Century Gothic"/>
                <a:sym typeface="Century Gothic"/>
              </a:rPr>
              <a:t> – INDIVIDUAL DESIGN </a:t>
            </a:r>
          </a:p>
        </p:txBody>
      </p:sp>
      <p:sp>
        <p:nvSpPr>
          <p:cNvPr id="291" name="Shape 291"/>
          <p:cNvSpPr txBox="1"/>
          <p:nvPr>
            <p:ph idx="1" type="body"/>
          </p:nvPr>
        </p:nvSpPr>
        <p:spPr>
          <a:xfrm>
            <a:off x="838200" y="1825625"/>
            <a:ext cx="10515599" cy="4351198"/>
          </a:xfrm>
          <a:prstGeom prst="rect">
            <a:avLst/>
          </a:prstGeom>
          <a:noFill/>
          <a:ln>
            <a:noFill/>
          </a:ln>
        </p:spPr>
        <p:txBody>
          <a:bodyPr anchorCtr="0" anchor="t" bIns="45700" lIns="91425" rIns="91425" tIns="45700">
            <a:noAutofit/>
          </a:bodyPr>
          <a:lstStyle/>
          <a:p>
            <a:pPr indent="0" lvl="0" marL="177800" marR="0" rtl="0" algn="l">
              <a:lnSpc>
                <a:spcPct val="120000"/>
              </a:lnSpc>
              <a:spcBef>
                <a:spcPts val="0"/>
              </a:spcBef>
              <a:spcAft>
                <a:spcPts val="0"/>
              </a:spcAft>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a:p>
            <a:pPr indent="0" lvl="0" marL="177800" marR="0" rtl="0" algn="l">
              <a:lnSpc>
                <a:spcPct val="120000"/>
              </a:lnSpc>
              <a:spcBef>
                <a:spcPts val="1000"/>
              </a:spcBef>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p:txBody>
      </p:sp>
      <p:pic>
        <p:nvPicPr>
          <p:cNvPr id="292" name="Shape 292"/>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293" name="Shape 293"/>
          <p:cNvSpPr/>
          <p:nvPr/>
        </p:nvSpPr>
        <p:spPr>
          <a:xfrm>
            <a:off x="3515026" y="2980473"/>
            <a:ext cx="2257123" cy="1439602"/>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294" name="Shape 294"/>
          <p:cNvCxnSpPr/>
          <p:nvPr/>
        </p:nvCxnSpPr>
        <p:spPr>
          <a:xfrm>
            <a:off x="5772150" y="3688844"/>
            <a:ext cx="762299" cy="11429"/>
          </a:xfrm>
          <a:prstGeom prst="straightConnector1">
            <a:avLst/>
          </a:prstGeom>
          <a:noFill/>
          <a:ln cap="flat" cmpd="sng" w="76200">
            <a:solidFill>
              <a:srgbClr val="FF0000"/>
            </a:solidFill>
            <a:prstDash val="solid"/>
            <a:round/>
            <a:headEnd len="med" w="med" type="none"/>
            <a:tailEnd len="lg" w="lg" type="triangle"/>
          </a:ln>
        </p:spPr>
      </p:cxnSp>
      <p:sp>
        <p:nvSpPr>
          <p:cNvPr id="295" name="Shape 295"/>
          <p:cNvSpPr txBox="1"/>
          <p:nvPr/>
        </p:nvSpPr>
        <p:spPr>
          <a:xfrm>
            <a:off x="6534450" y="1184192"/>
            <a:ext cx="5143198" cy="5499225"/>
          </a:xfrm>
          <a:prstGeom prst="rect">
            <a:avLst/>
          </a:prstGeom>
          <a:noFill/>
          <a:ln>
            <a:noFill/>
          </a:ln>
        </p:spPr>
        <p:txBody>
          <a:bodyPr anchorCtr="0" anchor="t" bIns="109700" lIns="109700" rIns="109700" tIns="109700">
            <a:noAutofit/>
          </a:bodyPr>
          <a:lstStyle/>
          <a:p>
            <a:pPr indent="0" lvl="0" marL="0" marR="0" rtl="0" algn="ctr">
              <a:lnSpc>
                <a:spcPct val="100000"/>
              </a:lnSpc>
              <a:spcBef>
                <a:spcPts val="0"/>
              </a:spcBef>
              <a:spcAft>
                <a:spcPts val="0"/>
              </a:spcAft>
              <a:buClr>
                <a:srgbClr val="000000"/>
              </a:buClr>
              <a:buSzPct val="25000"/>
              <a:buFont typeface="Century Gothic"/>
              <a:buNone/>
            </a:pPr>
            <a:r>
              <a:rPr b="1" i="0" lang="en-US" sz="1600" u="none" cap="none" strike="noStrike">
                <a:solidFill>
                  <a:srgbClr val="000000"/>
                </a:solidFill>
                <a:highlight>
                  <a:srgbClr val="FFFF00"/>
                </a:highlight>
                <a:latin typeface="Century Gothic"/>
                <a:ea typeface="Century Gothic"/>
                <a:cs typeface="Century Gothic"/>
                <a:sym typeface="Century Gothic"/>
              </a:rPr>
              <a:t>Now that we know the problem it is time to start sketching out our ideas.</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ct val="25000"/>
              <a:buFont typeface="Century Gothic"/>
              <a:buNone/>
            </a:pPr>
            <a:r>
              <a:rPr b="1" i="0" lang="en-US" sz="2400" u="none" cap="none" strike="noStrike">
                <a:solidFill>
                  <a:srgbClr val="000000"/>
                </a:solidFill>
                <a:highlight>
                  <a:srgbClr val="FFFF00"/>
                </a:highlight>
                <a:latin typeface="Century Gothic"/>
                <a:ea typeface="Century Gothic"/>
                <a:cs typeface="Century Gothic"/>
                <a:sym typeface="Century Gothic"/>
              </a:rPr>
              <a:t>Individual Design</a:t>
            </a:r>
          </a:p>
          <a:p>
            <a:pPr indent="0" lvl="0" marL="0" marR="0" rtl="0" algn="ctr">
              <a:lnSpc>
                <a:spcPct val="100000"/>
              </a:lnSpc>
              <a:spcBef>
                <a:spcPts val="0"/>
              </a:spcBef>
              <a:spcAft>
                <a:spcPts val="0"/>
              </a:spcAft>
              <a:buClr>
                <a:srgbClr val="000000"/>
              </a:buClr>
              <a:buFont typeface="Arial"/>
              <a:buNone/>
            </a:pPr>
            <a:r>
              <a:t/>
            </a:r>
            <a:endParaRPr b="1" i="0" sz="900" u="none" cap="none" strike="noStrike">
              <a:solidFill>
                <a:srgbClr val="000000"/>
              </a:solidFill>
              <a:highlight>
                <a:srgbClr val="FFFF00"/>
              </a:highlight>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ct val="25000"/>
              <a:buFont typeface="Century Gothic"/>
              <a:buNone/>
            </a:pPr>
            <a:r>
              <a:rPr b="0" i="0" lang="en-US" sz="2400" u="none" cap="none" strike="noStrike">
                <a:solidFill>
                  <a:srgbClr val="000000"/>
                </a:solidFill>
                <a:latin typeface="Century Gothic"/>
                <a:ea typeface="Century Gothic"/>
                <a:cs typeface="Century Gothic"/>
                <a:sym typeface="Century Gothic"/>
              </a:rPr>
              <a:t>We always start with and individual design so that students may record their OWN thinking before getting in a group.</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ct val="25000"/>
              <a:buFont typeface="Century Gothic"/>
              <a:buNone/>
            </a:pPr>
            <a:r>
              <a:rPr b="1" i="0" lang="en-US" sz="2000" u="none" cap="none" strike="noStrike">
                <a:solidFill>
                  <a:srgbClr val="000000"/>
                </a:solidFill>
                <a:highlight>
                  <a:srgbClr val="FFFF00"/>
                </a:highlight>
                <a:latin typeface="Century Gothic"/>
                <a:ea typeface="Century Gothic"/>
                <a:cs typeface="Century Gothic"/>
                <a:sym typeface="Century Gothic"/>
              </a:rPr>
              <a:t>Here are some helpful tips that students can use in their sketches:</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labels</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list of materials</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descriptions of how it might work</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a key</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113650" y="119025"/>
            <a:ext cx="11765100" cy="963299"/>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lang="en-US" sz="4800"/>
              <a:t>         </a:t>
            </a:r>
            <a:r>
              <a:rPr b="1" i="0" lang="en-US" sz="4800" u="none" cap="none" strike="noStrike">
                <a:solidFill>
                  <a:schemeClr val="dk1"/>
                </a:solidFill>
                <a:latin typeface="Questrial"/>
                <a:ea typeface="Questrial"/>
                <a:cs typeface="Questrial"/>
                <a:sym typeface="Questrial"/>
              </a:rPr>
              <a:t>INDIVIDUAL DESIGN - EXAMPLES</a:t>
            </a:r>
          </a:p>
        </p:txBody>
      </p:sp>
      <p:pic>
        <p:nvPicPr>
          <p:cNvPr id="301" name="Shape 301"/>
          <p:cNvPicPr preferRelativeResize="0"/>
          <p:nvPr/>
        </p:nvPicPr>
        <p:blipFill>
          <a:blip r:embed="rId3">
            <a:alphaModFix/>
          </a:blip>
          <a:stretch>
            <a:fillRect/>
          </a:stretch>
        </p:blipFill>
        <p:spPr>
          <a:xfrm>
            <a:off x="1352775" y="1217074"/>
            <a:ext cx="4103159" cy="5470879"/>
          </a:xfrm>
          <a:prstGeom prst="rect">
            <a:avLst/>
          </a:prstGeom>
          <a:noFill/>
          <a:ln>
            <a:noFill/>
          </a:ln>
        </p:spPr>
      </p:pic>
      <p:pic>
        <p:nvPicPr>
          <p:cNvPr id="302" name="Shape 302"/>
          <p:cNvPicPr preferRelativeResize="0"/>
          <p:nvPr/>
        </p:nvPicPr>
        <p:blipFill>
          <a:blip r:embed="rId4">
            <a:alphaModFix/>
          </a:blip>
          <a:stretch>
            <a:fillRect/>
          </a:stretch>
        </p:blipFill>
        <p:spPr>
          <a:xfrm>
            <a:off x="6367434" y="1217074"/>
            <a:ext cx="4103159" cy="5470879"/>
          </a:xfrm>
          <a:prstGeom prst="rect">
            <a:avLst/>
          </a:prstGeom>
          <a:noFill/>
          <a:ln>
            <a:noFill/>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288623" y="114665"/>
            <a:ext cx="11365312" cy="97735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i="0" lang="en-US" sz="5940" u="none" cap="none" strike="noStrike">
                <a:solidFill>
                  <a:schemeClr val="dk1"/>
                </a:solidFill>
                <a:latin typeface="Century Gothic"/>
                <a:ea typeface="Century Gothic"/>
                <a:cs typeface="Century Gothic"/>
                <a:sym typeface="Century Gothic"/>
              </a:rPr>
              <a:t>YOUR TURN! - </a:t>
            </a:r>
            <a:r>
              <a:rPr b="1" i="0" lang="en-US" sz="3600" u="none" cap="none" strike="noStrike">
                <a:solidFill>
                  <a:schemeClr val="dk1"/>
                </a:solidFill>
                <a:latin typeface="Century Gothic"/>
                <a:ea typeface="Century Gothic"/>
                <a:cs typeface="Century Gothic"/>
                <a:sym typeface="Century Gothic"/>
              </a:rPr>
              <a:t>INDIVIDUAL DESIGN</a:t>
            </a:r>
          </a:p>
        </p:txBody>
      </p:sp>
      <p:sp>
        <p:nvSpPr>
          <p:cNvPr id="308" name="Shape 308"/>
          <p:cNvSpPr txBox="1"/>
          <p:nvPr>
            <p:ph idx="1" type="body"/>
          </p:nvPr>
        </p:nvSpPr>
        <p:spPr>
          <a:xfrm>
            <a:off x="606208" y="981569"/>
            <a:ext cx="10011300" cy="3886500"/>
          </a:xfrm>
          <a:prstGeom prst="rect">
            <a:avLst/>
          </a:prstGeom>
          <a:noFill/>
          <a:ln>
            <a:noFill/>
          </a:ln>
        </p:spPr>
        <p:txBody>
          <a:bodyPr anchorCtr="0" anchor="t" bIns="45700" lIns="91425" rIns="91425" tIns="45700">
            <a:noAutofit/>
          </a:bodyPr>
          <a:lstStyle/>
          <a:p>
            <a:pPr indent="0" lvl="0" marL="533400" marR="0" rtl="0" algn="l">
              <a:lnSpc>
                <a:spcPct val="120000"/>
              </a:lnSpc>
              <a:spcBef>
                <a:spcPts val="0"/>
              </a:spcBef>
              <a:spcAft>
                <a:spcPts val="0"/>
              </a:spcAft>
              <a:buClr>
                <a:schemeClr val="dk1"/>
              </a:buClr>
              <a:buSzPct val="25000"/>
              <a:buFont typeface="Arial"/>
              <a:buNone/>
            </a:pPr>
            <a:r>
              <a:rPr b="1" i="0" lang="en-US" sz="4000" u="none" cap="none" strike="noStrike">
                <a:solidFill>
                  <a:schemeClr val="dk1"/>
                </a:solidFill>
                <a:latin typeface="Century Gothic"/>
                <a:ea typeface="Century Gothic"/>
                <a:cs typeface="Century Gothic"/>
                <a:sym typeface="Century Gothic"/>
              </a:rPr>
              <a:t>REMEMBER…</a:t>
            </a:r>
          </a:p>
          <a:p>
            <a:pPr indent="-381000" lvl="0" marL="914400" marR="0" rtl="0" algn="l">
              <a:lnSpc>
                <a:spcPct val="120000"/>
              </a:lnSpc>
              <a:spcBef>
                <a:spcPts val="0"/>
              </a:spcBef>
              <a:spcAft>
                <a:spcPts val="0"/>
              </a:spcAft>
              <a:buClr>
                <a:schemeClr val="dk1"/>
              </a:buClr>
              <a:buSzPct val="100000"/>
              <a:buFont typeface="Arial"/>
              <a:buChar char="•"/>
            </a:pPr>
            <a:r>
              <a:rPr b="1" i="0" lang="en-US" sz="4000" u="none" cap="none" strike="noStrike">
                <a:solidFill>
                  <a:schemeClr val="dk1"/>
                </a:solidFill>
                <a:latin typeface="Century Gothic"/>
                <a:ea typeface="Century Gothic"/>
                <a:cs typeface="Century Gothic"/>
                <a:sym typeface="Century Gothic"/>
              </a:rPr>
              <a:t>Makes good use of space</a:t>
            </a:r>
          </a:p>
          <a:p>
            <a:pPr indent="-381000" lvl="0" marL="914400" marR="0" rtl="0" algn="l">
              <a:lnSpc>
                <a:spcPct val="120000"/>
              </a:lnSpc>
              <a:spcBef>
                <a:spcPts val="0"/>
              </a:spcBef>
              <a:spcAft>
                <a:spcPts val="0"/>
              </a:spcAft>
              <a:buClr>
                <a:schemeClr val="dk1"/>
              </a:buClr>
              <a:buSzPct val="100000"/>
              <a:buFont typeface="Arial"/>
              <a:buChar char="•"/>
            </a:pPr>
            <a:r>
              <a:rPr b="1" i="0" lang="en-US" sz="4000" u="none" cap="none" strike="noStrike">
                <a:solidFill>
                  <a:schemeClr val="dk1"/>
                </a:solidFill>
                <a:latin typeface="Century Gothic"/>
                <a:ea typeface="Century Gothic"/>
                <a:cs typeface="Century Gothic"/>
                <a:sym typeface="Century Gothic"/>
              </a:rPr>
              <a:t>Labels/key</a:t>
            </a:r>
          </a:p>
          <a:p>
            <a:pPr indent="-381000" lvl="0" marL="914400" marR="0" rtl="0" algn="l">
              <a:lnSpc>
                <a:spcPct val="120000"/>
              </a:lnSpc>
              <a:spcBef>
                <a:spcPts val="0"/>
              </a:spcBef>
              <a:spcAft>
                <a:spcPts val="0"/>
              </a:spcAft>
              <a:buClr>
                <a:schemeClr val="dk1"/>
              </a:buClr>
              <a:buSzPct val="100000"/>
              <a:buFont typeface="Arial"/>
              <a:buChar char="•"/>
            </a:pPr>
            <a:r>
              <a:rPr b="1" i="0" lang="en-US" sz="4000" u="none" cap="none" strike="noStrike">
                <a:solidFill>
                  <a:schemeClr val="dk1"/>
                </a:solidFill>
                <a:latin typeface="Century Gothic"/>
                <a:ea typeface="Century Gothic"/>
                <a:cs typeface="Century Gothic"/>
                <a:sym typeface="Century Gothic"/>
              </a:rPr>
              <a:t>Multiple views</a:t>
            </a:r>
          </a:p>
          <a:p>
            <a:pPr indent="-381000" lvl="0" marL="914400" marR="0" rtl="0" algn="l">
              <a:lnSpc>
                <a:spcPct val="120000"/>
              </a:lnSpc>
              <a:spcBef>
                <a:spcPts val="0"/>
              </a:spcBef>
              <a:spcAft>
                <a:spcPts val="0"/>
              </a:spcAft>
              <a:buClr>
                <a:schemeClr val="dk1"/>
              </a:buClr>
              <a:buSzPct val="100000"/>
              <a:buFont typeface="Century Gothic"/>
              <a:buChar char="•"/>
            </a:pPr>
            <a:r>
              <a:rPr b="1" lang="en-US" sz="4000">
                <a:latin typeface="Century Gothic"/>
                <a:ea typeface="Century Gothic"/>
                <a:cs typeface="Century Gothic"/>
                <a:sym typeface="Century Gothic"/>
              </a:rPr>
              <a:t>Description of how it works </a:t>
            </a:r>
          </a:p>
          <a:p>
            <a:pPr indent="-381000" lvl="0" marL="914400" marR="0" rtl="0" algn="l">
              <a:lnSpc>
                <a:spcPct val="120000"/>
              </a:lnSpc>
              <a:spcBef>
                <a:spcPts val="0"/>
              </a:spcBef>
              <a:spcAft>
                <a:spcPts val="0"/>
              </a:spcAft>
              <a:buClr>
                <a:schemeClr val="dk1"/>
              </a:buClr>
              <a:buSzPct val="100000"/>
              <a:buFont typeface="Arial"/>
              <a:buChar char="•"/>
            </a:pPr>
            <a:r>
              <a:rPr b="1" i="0" lang="en-US" sz="4000" u="none" cap="none" strike="noStrike">
                <a:solidFill>
                  <a:schemeClr val="dk1"/>
                </a:solidFill>
                <a:latin typeface="Century Gothic"/>
                <a:ea typeface="Century Gothic"/>
                <a:cs typeface="Century Gothic"/>
                <a:sym typeface="Century Gothic"/>
              </a:rPr>
              <a:t>Key science content terms</a:t>
            </a:r>
          </a:p>
          <a:p>
            <a:pPr indent="-381000" lvl="0" marL="914400" marR="0" rtl="0" algn="l">
              <a:lnSpc>
                <a:spcPct val="120000"/>
              </a:lnSpc>
              <a:spcBef>
                <a:spcPts val="0"/>
              </a:spcBef>
              <a:spcAft>
                <a:spcPts val="0"/>
              </a:spcAft>
              <a:buClr>
                <a:schemeClr val="dk1"/>
              </a:buClr>
              <a:buSzPct val="100000"/>
              <a:buFont typeface="Arial"/>
              <a:buNone/>
            </a:pPr>
            <a:r>
              <a:t/>
            </a:r>
            <a:endParaRPr b="1" i="0" sz="5400" u="none" cap="none" strike="noStrike">
              <a:solidFill>
                <a:schemeClr val="dk1"/>
              </a:solidFill>
              <a:latin typeface="Century Gothic"/>
              <a:ea typeface="Century Gothic"/>
              <a:cs typeface="Century Gothic"/>
              <a:sym typeface="Century Gothic"/>
            </a:endParaRPr>
          </a:p>
          <a:p>
            <a:pPr indent="-228600" lvl="0" marL="228600" marR="0" rtl="0" algn="l">
              <a:lnSpc>
                <a:spcPct val="120000"/>
              </a:lnSpc>
              <a:spcBef>
                <a:spcPts val="1000"/>
              </a:spcBef>
              <a:buClr>
                <a:schemeClr val="dk1"/>
              </a:buClr>
              <a:buSzPct val="100000"/>
              <a:buFont typeface="Arial"/>
              <a:buNone/>
            </a:pPr>
            <a:r>
              <a:t/>
            </a:r>
            <a:endParaRPr b="0" i="0" sz="2800" u="none" cap="none" strike="noStrike">
              <a:solidFill>
                <a:schemeClr val="dk1"/>
              </a:solidFill>
              <a:latin typeface="Questrial"/>
              <a:ea typeface="Questrial"/>
              <a:cs typeface="Questrial"/>
              <a:sym typeface="Questrial"/>
            </a:endParaRPr>
          </a:p>
        </p:txBody>
      </p:sp>
      <p:sp>
        <p:nvSpPr>
          <p:cNvPr id="309" name="Shape 309"/>
          <p:cNvSpPr txBox="1"/>
          <p:nvPr/>
        </p:nvSpPr>
        <p:spPr>
          <a:xfrm>
            <a:off x="1719982" y="5431816"/>
            <a:ext cx="7688424" cy="1231106"/>
          </a:xfrm>
          <a:prstGeom prst="rect">
            <a:avLst/>
          </a:prstGeom>
          <a:solidFill>
            <a:srgbClr val="FFFF00"/>
          </a:solidFill>
          <a:ln cap="flat" cmpd="sng" w="57150">
            <a:solidFill>
              <a:schemeClr val="dk1"/>
            </a:solidFill>
            <a:prstDash val="dashDot"/>
            <a:round/>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entury Gothic"/>
              <a:buNone/>
            </a:pPr>
            <a:r>
              <a:rPr b="1" i="0" lang="en-US" sz="6000" u="sng" cap="none" strike="noStrike">
                <a:solidFill>
                  <a:schemeClr val="dk1"/>
                </a:solidFill>
                <a:latin typeface="Century Gothic"/>
                <a:ea typeface="Century Gothic"/>
                <a:cs typeface="Century Gothic"/>
                <a:sym typeface="Century Gothic"/>
              </a:rPr>
              <a:t>You have 5 minutes!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0" name="Shape 310"/>
          <p:cNvSpPr txBox="1"/>
          <p:nvPr/>
        </p:nvSpPr>
        <p:spPr>
          <a:xfrm>
            <a:off x="9698175" y="1318700"/>
            <a:ext cx="2223300" cy="5301000"/>
          </a:xfrm>
          <a:prstGeom prst="rect">
            <a:avLst/>
          </a:prstGeom>
          <a:solidFill>
            <a:srgbClr val="80C7F5"/>
          </a:solidFill>
          <a:ln cap="flat" cmpd="sng" w="57150">
            <a:solidFill>
              <a:schemeClr val="dk1"/>
            </a:solidFill>
            <a:prstDash val="solid"/>
            <a:round/>
            <a:headEnd len="med" w="med" type="none"/>
            <a:tailEnd len="med" w="med" type="none"/>
          </a:ln>
        </p:spPr>
        <p:txBody>
          <a:bodyPr anchorCtr="0" anchor="t" bIns="45700" lIns="91425" rIns="91425" tIns="45700">
            <a:noAutofit/>
          </a:bodyPr>
          <a:lstStyle/>
          <a:p>
            <a:pPr indent="0" lvl="0" marL="0" marR="0" rtl="0" algn="ctr">
              <a:lnSpc>
                <a:spcPct val="100000"/>
              </a:lnSpc>
              <a:spcBef>
                <a:spcPts val="0"/>
              </a:spcBef>
              <a:spcAft>
                <a:spcPts val="0"/>
              </a:spcAft>
              <a:buClr>
                <a:srgbClr val="000000"/>
              </a:buClr>
              <a:buSzPct val="25000"/>
              <a:buFont typeface="Century Gothic"/>
              <a:buNone/>
            </a:pPr>
            <a:r>
              <a:rPr b="1" i="0" lang="en-US" sz="3200" u="none" cap="none" strike="noStrike">
                <a:solidFill>
                  <a:srgbClr val="000000"/>
                </a:solidFill>
                <a:latin typeface="Century Gothic"/>
                <a:ea typeface="Century Gothic"/>
                <a:cs typeface="Century Gothic"/>
                <a:sym typeface="Century Gothic"/>
              </a:rPr>
              <a:t>Materials</a:t>
            </a:r>
          </a:p>
          <a:p>
            <a:pPr lvl="0" marR="0" rtl="0" algn="l">
              <a:lnSpc>
                <a:spcPct val="100000"/>
              </a:lnSpc>
              <a:spcBef>
                <a:spcPts val="0"/>
              </a:spcBef>
              <a:spcAft>
                <a:spcPts val="0"/>
              </a:spcAft>
              <a:buNone/>
            </a:pPr>
            <a:r>
              <a:t/>
            </a:r>
            <a:endParaRPr b="1" sz="1800">
              <a:latin typeface="Century Gothic"/>
              <a:ea typeface="Century Gothic"/>
              <a:cs typeface="Century Gothic"/>
              <a:sym typeface="Century Gothic"/>
            </a:endParaRPr>
          </a:p>
          <a:p>
            <a:pPr lvl="0" rtl="0">
              <a:lnSpc>
                <a:spcPct val="115000"/>
              </a:lnSpc>
              <a:spcBef>
                <a:spcPts val="0"/>
              </a:spcBef>
              <a:buNone/>
            </a:pPr>
            <a:r>
              <a:rPr lang="en-US" sz="2400"/>
              <a:t>Leg pieces Rubber band</a:t>
            </a:r>
          </a:p>
          <a:p>
            <a:pPr lvl="0" rtl="0">
              <a:lnSpc>
                <a:spcPct val="115000"/>
              </a:lnSpc>
              <a:spcBef>
                <a:spcPts val="0"/>
              </a:spcBef>
              <a:buNone/>
            </a:pPr>
            <a:r>
              <a:rPr lang="en-US" sz="2400"/>
              <a:t>Wire</a:t>
            </a:r>
          </a:p>
          <a:p>
            <a:pPr lvl="0" rtl="0">
              <a:lnSpc>
                <a:spcPct val="115000"/>
              </a:lnSpc>
              <a:spcBef>
                <a:spcPts val="0"/>
              </a:spcBef>
              <a:buNone/>
            </a:pPr>
            <a:r>
              <a:rPr lang="en-US" sz="2400"/>
              <a:t>Zip tie</a:t>
            </a:r>
          </a:p>
          <a:p>
            <a:pPr lvl="0" rtl="0">
              <a:lnSpc>
                <a:spcPct val="115000"/>
              </a:lnSpc>
              <a:spcBef>
                <a:spcPts val="0"/>
              </a:spcBef>
              <a:buNone/>
            </a:pPr>
            <a:r>
              <a:rPr lang="en-US" sz="2400"/>
              <a:t>Brass fastener</a:t>
            </a:r>
          </a:p>
          <a:p>
            <a:pPr lvl="0" rtl="0">
              <a:lnSpc>
                <a:spcPct val="115000"/>
              </a:lnSpc>
              <a:spcBef>
                <a:spcPts val="0"/>
              </a:spcBef>
              <a:buNone/>
            </a:pPr>
            <a:r>
              <a:t/>
            </a:r>
            <a:endParaRPr sz="2400"/>
          </a:p>
          <a:p>
            <a:pPr lvl="0" rtl="0">
              <a:lnSpc>
                <a:spcPct val="115000"/>
              </a:lnSpc>
              <a:spcBef>
                <a:spcPts val="0"/>
              </a:spcBef>
              <a:buNone/>
            </a:pPr>
            <a:r>
              <a:rPr lang="en-US" sz="2400" u="sng"/>
              <a:t>Optional:</a:t>
            </a:r>
          </a:p>
          <a:p>
            <a:pPr lvl="0" rtl="0">
              <a:lnSpc>
                <a:spcPct val="115000"/>
              </a:lnSpc>
              <a:spcBef>
                <a:spcPts val="0"/>
              </a:spcBef>
              <a:buNone/>
            </a:pPr>
            <a:r>
              <a:rPr lang="en-US" sz="2400"/>
              <a:t>Pennies</a:t>
            </a:r>
          </a:p>
          <a:p>
            <a:pPr lvl="0" rtl="0">
              <a:lnSpc>
                <a:spcPct val="115000"/>
              </a:lnSpc>
              <a:spcBef>
                <a:spcPts val="0"/>
              </a:spcBef>
              <a:buNone/>
            </a:pPr>
            <a:r>
              <a:rPr lang="en-US" sz="2400"/>
              <a:t>Masking tape</a:t>
            </a:r>
          </a:p>
          <a:p>
            <a:pPr lvl="0" marR="0" rtl="0" algn="l">
              <a:lnSpc>
                <a:spcPct val="100000"/>
              </a:lnSpc>
              <a:spcBef>
                <a:spcPts val="0"/>
              </a:spcBef>
              <a:spcAft>
                <a:spcPts val="0"/>
              </a:spcAft>
              <a:buNone/>
            </a:pPr>
            <a:r>
              <a:t/>
            </a:r>
            <a:endParaRPr b="1" sz="1800">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anim calcmode="lin" valueType="num">
                                      <p:cBhvr additive="base">
                                        <p:cTn dur="500"/>
                                        <p:tgtEl>
                                          <p:spTgt spid="30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anim calcmode="lin" valueType="num">
                                      <p:cBhvr additive="base">
                                        <p:cTn dur="500"/>
                                        <p:tgtEl>
                                          <p:spTgt spid="30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2" st="2"/>
                                            </p:txEl>
                                          </p:spTgt>
                                        </p:tgtEl>
                                        <p:attrNameLst>
                                          <p:attrName>style.visibility</p:attrName>
                                        </p:attrNameLst>
                                      </p:cBhvr>
                                      <p:to>
                                        <p:strVal val="visible"/>
                                      </p:to>
                                    </p:set>
                                    <p:anim calcmode="lin" valueType="num">
                                      <p:cBhvr additive="base">
                                        <p:cTn dur="500"/>
                                        <p:tgtEl>
                                          <p:spTgt spid="30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3" st="3"/>
                                            </p:txEl>
                                          </p:spTgt>
                                        </p:tgtEl>
                                        <p:attrNameLst>
                                          <p:attrName>style.visibility</p:attrName>
                                        </p:attrNameLst>
                                      </p:cBhvr>
                                      <p:to>
                                        <p:strVal val="visible"/>
                                      </p:to>
                                    </p:set>
                                    <p:anim calcmode="lin" valueType="num">
                                      <p:cBhvr additive="base">
                                        <p:cTn dur="500"/>
                                        <p:tgtEl>
                                          <p:spTgt spid="30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4" st="4"/>
                                            </p:txEl>
                                          </p:spTgt>
                                        </p:tgtEl>
                                        <p:attrNameLst>
                                          <p:attrName>style.visibility</p:attrName>
                                        </p:attrNameLst>
                                      </p:cBhvr>
                                      <p:to>
                                        <p:strVal val="visible"/>
                                      </p:to>
                                    </p:set>
                                    <p:anim calcmode="lin" valueType="num">
                                      <p:cBhvr additive="base">
                                        <p:cTn dur="500"/>
                                        <p:tgtEl>
                                          <p:spTgt spid="30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5" st="5"/>
                                            </p:txEl>
                                          </p:spTgt>
                                        </p:tgtEl>
                                        <p:attrNameLst>
                                          <p:attrName>style.visibility</p:attrName>
                                        </p:attrNameLst>
                                      </p:cBhvr>
                                      <p:to>
                                        <p:strVal val="visible"/>
                                      </p:to>
                                    </p:set>
                                    <p:anim calcmode="lin" valueType="num">
                                      <p:cBhvr additive="base">
                                        <p:cTn dur="500"/>
                                        <p:tgtEl>
                                          <p:spTgt spid="308">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6" st="6"/>
                                            </p:txEl>
                                          </p:spTgt>
                                        </p:tgtEl>
                                        <p:attrNameLst>
                                          <p:attrName>style.visibility</p:attrName>
                                        </p:attrNameLst>
                                      </p:cBhvr>
                                      <p:to>
                                        <p:strVal val="visible"/>
                                      </p:to>
                                    </p:set>
                                    <p:anim calcmode="lin" valueType="num">
                                      <p:cBhvr additive="base">
                                        <p:cTn dur="500"/>
                                        <p:tgtEl>
                                          <p:spTgt spid="308">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xEl>
                                              <p:pRg end="7" st="7"/>
                                            </p:txEl>
                                          </p:spTgt>
                                        </p:tgtEl>
                                        <p:attrNameLst>
                                          <p:attrName>style.visibility</p:attrName>
                                        </p:attrNameLst>
                                      </p:cBhvr>
                                      <p:to>
                                        <p:strVal val="visible"/>
                                      </p:to>
                                    </p:set>
                                    <p:anim calcmode="lin" valueType="num">
                                      <p:cBhvr additive="base">
                                        <p:cTn dur="500"/>
                                        <p:tgtEl>
                                          <p:spTgt spid="308">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398250" y="45775"/>
            <a:ext cx="11510100" cy="1138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400">
                <a:latin typeface="Century Gothic"/>
                <a:ea typeface="Century Gothic"/>
                <a:cs typeface="Century Gothic"/>
                <a:sym typeface="Century Gothic"/>
              </a:rPr>
              <a:t>PROSTHETIC LEG</a:t>
            </a:r>
            <a:r>
              <a:rPr b="1" i="0" lang="en-US" sz="5400" u="none" cap="none" strike="noStrike">
                <a:solidFill>
                  <a:schemeClr val="dk1"/>
                </a:solidFill>
                <a:latin typeface="Century Gothic"/>
                <a:ea typeface="Century Gothic"/>
                <a:cs typeface="Century Gothic"/>
                <a:sym typeface="Century Gothic"/>
              </a:rPr>
              <a:t> – GROUP DESIGN</a:t>
            </a:r>
          </a:p>
        </p:txBody>
      </p:sp>
      <p:sp>
        <p:nvSpPr>
          <p:cNvPr id="316" name="Shape 316"/>
          <p:cNvSpPr txBox="1"/>
          <p:nvPr>
            <p:ph idx="1" type="body"/>
          </p:nvPr>
        </p:nvSpPr>
        <p:spPr>
          <a:xfrm>
            <a:off x="838200" y="1825625"/>
            <a:ext cx="10515599" cy="4351198"/>
          </a:xfrm>
          <a:prstGeom prst="rect">
            <a:avLst/>
          </a:prstGeom>
          <a:noFill/>
          <a:ln>
            <a:noFill/>
          </a:ln>
        </p:spPr>
        <p:txBody>
          <a:bodyPr anchorCtr="0" anchor="t" bIns="45700" lIns="91425" rIns="91425" tIns="45700">
            <a:noAutofit/>
          </a:bodyPr>
          <a:lstStyle/>
          <a:p>
            <a:pPr indent="0" lvl="0" marL="177800" marR="0" rtl="0" algn="l">
              <a:lnSpc>
                <a:spcPct val="120000"/>
              </a:lnSpc>
              <a:spcBef>
                <a:spcPts val="0"/>
              </a:spcBef>
              <a:spcAft>
                <a:spcPts val="0"/>
              </a:spcAft>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a:p>
            <a:pPr indent="0" lvl="0" marL="177800" marR="0" rtl="0" algn="l">
              <a:lnSpc>
                <a:spcPct val="120000"/>
              </a:lnSpc>
              <a:spcBef>
                <a:spcPts val="1000"/>
              </a:spcBef>
              <a:buClr>
                <a:schemeClr val="dk1"/>
              </a:buClr>
              <a:buSzPct val="25000"/>
              <a:buFont typeface="Arial"/>
              <a:buNone/>
            </a:pPr>
            <a:r>
              <a:t/>
            </a:r>
            <a:endParaRPr b="0" i="0" sz="2000" u="none" cap="none" strike="noStrike">
              <a:solidFill>
                <a:schemeClr val="dk1"/>
              </a:solidFill>
              <a:latin typeface="Questrial"/>
              <a:ea typeface="Questrial"/>
              <a:cs typeface="Questrial"/>
              <a:sym typeface="Questrial"/>
            </a:endParaRPr>
          </a:p>
        </p:txBody>
      </p:sp>
      <p:pic>
        <p:nvPicPr>
          <p:cNvPr id="317" name="Shape 317"/>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318" name="Shape 318"/>
          <p:cNvSpPr/>
          <p:nvPr/>
        </p:nvSpPr>
        <p:spPr>
          <a:xfrm>
            <a:off x="3515026" y="2980473"/>
            <a:ext cx="2257123" cy="1439602"/>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319" name="Shape 319"/>
          <p:cNvCxnSpPr/>
          <p:nvPr/>
        </p:nvCxnSpPr>
        <p:spPr>
          <a:xfrm>
            <a:off x="5772150" y="3688844"/>
            <a:ext cx="762299" cy="11429"/>
          </a:xfrm>
          <a:prstGeom prst="straightConnector1">
            <a:avLst/>
          </a:prstGeom>
          <a:noFill/>
          <a:ln cap="flat" cmpd="sng" w="76200">
            <a:solidFill>
              <a:srgbClr val="FF0000"/>
            </a:solidFill>
            <a:prstDash val="solid"/>
            <a:round/>
            <a:headEnd len="med" w="med" type="none"/>
            <a:tailEnd len="lg" w="lg" type="triangle"/>
          </a:ln>
        </p:spPr>
      </p:cxnSp>
      <p:sp>
        <p:nvSpPr>
          <p:cNvPr id="320" name="Shape 320"/>
          <p:cNvSpPr txBox="1"/>
          <p:nvPr/>
        </p:nvSpPr>
        <p:spPr>
          <a:xfrm>
            <a:off x="6720417" y="1001312"/>
            <a:ext cx="5014532" cy="5586567"/>
          </a:xfrm>
          <a:prstGeom prst="rect">
            <a:avLst/>
          </a:prstGeom>
          <a:noFill/>
          <a:ln>
            <a:noFill/>
          </a:ln>
        </p:spPr>
        <p:txBody>
          <a:bodyPr anchorCtr="0" anchor="t" bIns="109700" lIns="109700" rIns="109700" tIns="109700">
            <a:noAutofit/>
          </a:bodyPr>
          <a:lstStyle/>
          <a:p>
            <a:pPr indent="0" lvl="0" marL="0" marR="0" rtl="0" algn="ctr">
              <a:lnSpc>
                <a:spcPct val="100000"/>
              </a:lnSpc>
              <a:spcBef>
                <a:spcPts val="0"/>
              </a:spcBef>
              <a:spcAft>
                <a:spcPts val="0"/>
              </a:spcAft>
              <a:buClr>
                <a:srgbClr val="000000"/>
              </a:buClr>
              <a:buSzPct val="25000"/>
              <a:buFont typeface="Century Gothic"/>
              <a:buNone/>
            </a:pPr>
            <a:r>
              <a:rPr b="1" i="0" lang="en-US" sz="2000" u="none" cap="none" strike="noStrike">
                <a:solidFill>
                  <a:srgbClr val="000000"/>
                </a:solidFill>
                <a:highlight>
                  <a:srgbClr val="FFFF00"/>
                </a:highlight>
                <a:latin typeface="Century Gothic"/>
                <a:ea typeface="Century Gothic"/>
                <a:cs typeface="Century Gothic"/>
                <a:sym typeface="Century Gothic"/>
              </a:rPr>
              <a:t>Now that we know the problem it is time to start sketching out our ideas.</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ct val="25000"/>
              <a:buFont typeface="Century Gothic"/>
              <a:buNone/>
            </a:pPr>
            <a:r>
              <a:rPr b="1" i="0" lang="en-US" sz="2000" u="none" cap="none" strike="noStrike">
                <a:solidFill>
                  <a:srgbClr val="000000"/>
                </a:solidFill>
                <a:highlight>
                  <a:srgbClr val="FFFF00"/>
                </a:highlight>
                <a:latin typeface="Century Gothic"/>
                <a:ea typeface="Century Gothic"/>
                <a:cs typeface="Century Gothic"/>
                <a:sym typeface="Century Gothic"/>
              </a:rPr>
              <a:t>Group Design</a:t>
            </a:r>
          </a:p>
          <a:p>
            <a:pPr indent="-342900" lvl="0" marL="342900" marR="0" rtl="0" algn="l">
              <a:lnSpc>
                <a:spcPct val="100000"/>
              </a:lnSpc>
              <a:spcBef>
                <a:spcPts val="0"/>
              </a:spcBef>
              <a:spcAft>
                <a:spcPts val="0"/>
              </a:spcAft>
              <a:buClr>
                <a:srgbClr val="000000"/>
              </a:buClr>
              <a:buSzPct val="100000"/>
              <a:buFont typeface="Arial"/>
              <a:buChar char="•"/>
            </a:pPr>
            <a:r>
              <a:rPr b="0" i="0" lang="en-US" sz="2000" u="none" cap="none" strike="noStrike">
                <a:solidFill>
                  <a:srgbClr val="000000"/>
                </a:solidFill>
                <a:latin typeface="Century Gothic"/>
                <a:ea typeface="Century Gothic"/>
                <a:cs typeface="Century Gothic"/>
                <a:sym typeface="Century Gothic"/>
              </a:rPr>
              <a:t>After students have developed their own sketch, they can be placed in teams of 2-3.</a:t>
            </a:r>
          </a:p>
          <a:p>
            <a:pPr indent="-342900" lvl="0" marL="342900" marR="0" rtl="0" algn="l">
              <a:lnSpc>
                <a:spcPct val="100000"/>
              </a:lnSpc>
              <a:spcBef>
                <a:spcPts val="0"/>
              </a:spcBef>
              <a:spcAft>
                <a:spcPts val="0"/>
              </a:spcAft>
              <a:buClr>
                <a:srgbClr val="000000"/>
              </a:buClr>
              <a:buSzPct val="100000"/>
              <a:buFont typeface="Arial"/>
              <a:buChar char="•"/>
            </a:pPr>
            <a:r>
              <a:rPr b="0" i="0" lang="en-US" sz="2000" u="none" cap="none" strike="noStrike">
                <a:solidFill>
                  <a:srgbClr val="000000"/>
                </a:solidFill>
                <a:latin typeface="Century Gothic"/>
                <a:ea typeface="Century Gothic"/>
                <a:cs typeface="Century Gothic"/>
                <a:sym typeface="Century Gothic"/>
              </a:rPr>
              <a:t>Once all ideas have been shared the team must decide on either combining their designs, choosing one of theirs, or creating a whole new one.  </a:t>
            </a:r>
          </a:p>
          <a:p>
            <a:pPr indent="-342900" lvl="0" marL="34290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ct val="25000"/>
              <a:buFont typeface="Century Gothic"/>
              <a:buNone/>
            </a:pPr>
            <a:r>
              <a:rPr b="1" i="0" lang="en-US" sz="2000" u="none" cap="none" strike="noStrike">
                <a:solidFill>
                  <a:srgbClr val="000000"/>
                </a:solidFill>
                <a:highlight>
                  <a:srgbClr val="FFFF00"/>
                </a:highlight>
                <a:latin typeface="Century Gothic"/>
                <a:ea typeface="Century Gothic"/>
                <a:cs typeface="Century Gothic"/>
                <a:sym typeface="Century Gothic"/>
              </a:rPr>
              <a:t>Here are some helpful tips that students can use in their sketches:</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Labels</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List of materials </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Descriptions of how it might work </a:t>
            </a:r>
          </a:p>
          <a:p>
            <a:pPr indent="0" lvl="0" marL="0" marR="0" rtl="0" algn="ctr">
              <a:lnSpc>
                <a:spcPct val="100000"/>
              </a:lnSpc>
              <a:spcBef>
                <a:spcPts val="0"/>
              </a:spcBef>
              <a:spcAft>
                <a:spcPts val="0"/>
              </a:spcAft>
              <a:buClr>
                <a:srgbClr val="000000"/>
              </a:buClr>
              <a:buSzPct val="25000"/>
              <a:buFont typeface="Century Gothic"/>
              <a:buNone/>
            </a:pPr>
            <a:r>
              <a:rPr b="0" i="0" lang="en-US" sz="2000" u="none" cap="none" strike="noStrike">
                <a:solidFill>
                  <a:srgbClr val="000000"/>
                </a:solidFill>
                <a:latin typeface="Century Gothic"/>
                <a:ea typeface="Century Gothic"/>
                <a:cs typeface="Century Gothic"/>
                <a:sym typeface="Century Gothic"/>
              </a:rPr>
              <a:t>a key</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838200" y="191265"/>
            <a:ext cx="105156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alibri"/>
              <a:buNone/>
            </a:pPr>
            <a:r>
              <a:rPr b="1" i="0" lang="en-US" sz="4800" u="none" cap="none" strike="noStrike">
                <a:solidFill>
                  <a:schemeClr val="dk1"/>
                </a:solidFill>
                <a:latin typeface="Questrial"/>
                <a:ea typeface="Questrial"/>
                <a:cs typeface="Questrial"/>
                <a:sym typeface="Questrial"/>
              </a:rPr>
              <a:t>Indiana Science and Engineering Process Standards(adopted 2016)</a:t>
            </a:r>
          </a:p>
        </p:txBody>
      </p:sp>
      <p:sp>
        <p:nvSpPr>
          <p:cNvPr id="180" name="Shape 180"/>
          <p:cNvSpPr txBox="1"/>
          <p:nvPr>
            <p:ph idx="1" type="body"/>
          </p:nvPr>
        </p:nvSpPr>
        <p:spPr>
          <a:xfrm>
            <a:off x="838199" y="1665225"/>
            <a:ext cx="10122900" cy="5029200"/>
          </a:xfrm>
          <a:prstGeom prst="rect">
            <a:avLst/>
          </a:prstGeom>
          <a:noFill/>
          <a:ln>
            <a:noFill/>
          </a:ln>
        </p:spPr>
        <p:txBody>
          <a:bodyPr anchorCtr="0" anchor="t" bIns="45700" lIns="91425" rIns="91425" tIns="45700">
            <a:noAutofit/>
          </a:bodyPr>
          <a:lstStyle/>
          <a:p>
            <a:pPr indent="-207962" lvl="0" marL="233362"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SEPS.1 – Posing questions (for science) and defining 			problems (for engineering)</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SEPS.2 – Developing and using models and tools</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SEPS.3 – Constructing and performing investigations</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SEPS.4 – Analyzing and interpreting data</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SEPS.5 – Using mathematics and computational thinking</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SEPS.6 – Constructing explanations (for science) and 		designing solutions (for engineering)</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SEPS.7 – Engaging in argument from evidence</a:t>
            </a:r>
          </a:p>
          <a:p>
            <a:pPr indent="-203200" lvl="0" marL="228600" marR="0" rtl="0" algn="l">
              <a:lnSpc>
                <a:spcPct val="90000"/>
              </a:lnSpc>
              <a:spcBef>
                <a:spcPts val="0"/>
              </a:spcBef>
              <a:spcAft>
                <a:spcPts val="0"/>
              </a:spcAft>
              <a:buClr>
                <a:schemeClr val="dk1"/>
              </a:buClr>
              <a:buSzPct val="100000"/>
              <a:buFont typeface="Calibri"/>
              <a:buChar char="•"/>
            </a:pPr>
            <a:r>
              <a:rPr b="1" i="0" lang="en-US" sz="3000" u="none" cap="none" strike="noStrike">
                <a:solidFill>
                  <a:schemeClr val="dk1"/>
                </a:solidFill>
                <a:latin typeface="Questrial"/>
                <a:ea typeface="Questrial"/>
                <a:cs typeface="Questrial"/>
                <a:sym typeface="Questrial"/>
              </a:rPr>
              <a:t>SEPS.8 – Obtaining, evaluating, and communicating 			information</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113650" y="119025"/>
            <a:ext cx="11765100" cy="9633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lang="en-US" sz="4800"/>
              <a:t>             GROUP</a:t>
            </a:r>
            <a:r>
              <a:rPr b="1" i="0" lang="en-US" sz="4800" u="none" cap="none" strike="noStrike">
                <a:solidFill>
                  <a:schemeClr val="dk1"/>
                </a:solidFill>
                <a:latin typeface="Questrial"/>
                <a:ea typeface="Questrial"/>
                <a:cs typeface="Questrial"/>
                <a:sym typeface="Questrial"/>
              </a:rPr>
              <a:t> DESIGN - EXAMPLES</a:t>
            </a:r>
          </a:p>
        </p:txBody>
      </p:sp>
      <p:pic>
        <p:nvPicPr>
          <p:cNvPr id="326" name="Shape 326"/>
          <p:cNvPicPr preferRelativeResize="0"/>
          <p:nvPr/>
        </p:nvPicPr>
        <p:blipFill>
          <a:blip r:embed="rId3">
            <a:alphaModFix/>
          </a:blip>
          <a:stretch>
            <a:fillRect/>
          </a:stretch>
        </p:blipFill>
        <p:spPr>
          <a:xfrm>
            <a:off x="1158600" y="1146475"/>
            <a:ext cx="4103152" cy="5470869"/>
          </a:xfrm>
          <a:prstGeom prst="rect">
            <a:avLst/>
          </a:prstGeom>
          <a:noFill/>
          <a:ln>
            <a:noFill/>
          </a:ln>
        </p:spPr>
      </p:pic>
      <p:pic>
        <p:nvPicPr>
          <p:cNvPr id="327" name="Shape 327"/>
          <p:cNvPicPr preferRelativeResize="0"/>
          <p:nvPr/>
        </p:nvPicPr>
        <p:blipFill>
          <a:blip r:embed="rId4">
            <a:alphaModFix/>
          </a:blip>
          <a:stretch>
            <a:fillRect/>
          </a:stretch>
        </p:blipFill>
        <p:spPr>
          <a:xfrm>
            <a:off x="6499777" y="1146475"/>
            <a:ext cx="4103152" cy="5470869"/>
          </a:xfrm>
          <a:prstGeom prst="rect">
            <a:avLst/>
          </a:prstGeom>
          <a:noFill/>
          <a:ln>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sp>
        <p:nvSpPr>
          <p:cNvPr id="332" name="Shape 332"/>
          <p:cNvSpPr txBox="1"/>
          <p:nvPr>
            <p:ph type="title"/>
          </p:nvPr>
        </p:nvSpPr>
        <p:spPr>
          <a:xfrm>
            <a:off x="303386" y="132264"/>
            <a:ext cx="10364451" cy="1596177"/>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i="0" lang="en-US" sz="6600" u="none" cap="none" strike="noStrike">
                <a:solidFill>
                  <a:schemeClr val="dk1"/>
                </a:solidFill>
                <a:latin typeface="Century Gothic"/>
                <a:ea typeface="Century Gothic"/>
                <a:cs typeface="Century Gothic"/>
                <a:sym typeface="Century Gothic"/>
              </a:rPr>
              <a:t>YOUR TURN! - </a:t>
            </a:r>
            <a:r>
              <a:rPr b="1" i="0" lang="en-US" sz="4000" u="none" cap="none" strike="noStrike">
                <a:solidFill>
                  <a:schemeClr val="dk1"/>
                </a:solidFill>
                <a:latin typeface="Century Gothic"/>
                <a:ea typeface="Century Gothic"/>
                <a:cs typeface="Century Gothic"/>
                <a:sym typeface="Century Gothic"/>
              </a:rPr>
              <a:t>GROUP DESIGN</a:t>
            </a:r>
          </a:p>
        </p:txBody>
      </p:sp>
      <p:sp>
        <p:nvSpPr>
          <p:cNvPr id="333" name="Shape 333"/>
          <p:cNvSpPr txBox="1"/>
          <p:nvPr>
            <p:ph idx="1" type="body"/>
          </p:nvPr>
        </p:nvSpPr>
        <p:spPr>
          <a:xfrm>
            <a:off x="303386" y="1471295"/>
            <a:ext cx="10894763" cy="3259559"/>
          </a:xfrm>
          <a:prstGeom prst="rect">
            <a:avLst/>
          </a:prstGeom>
          <a:noFill/>
          <a:ln>
            <a:noFill/>
          </a:ln>
        </p:spPr>
        <p:txBody>
          <a:bodyPr anchorCtr="0" anchor="t" bIns="45700" lIns="91425" rIns="91425" tIns="45700">
            <a:noAutofit/>
          </a:bodyPr>
          <a:lstStyle/>
          <a:p>
            <a:pPr indent="0" lvl="0" marL="533400" marR="0" rtl="0" algn="l">
              <a:lnSpc>
                <a:spcPct val="100000"/>
              </a:lnSpc>
              <a:spcBef>
                <a:spcPts val="0"/>
              </a:spcBef>
              <a:spcAft>
                <a:spcPts val="0"/>
              </a:spcAft>
              <a:buClr>
                <a:schemeClr val="dk1"/>
              </a:buClr>
              <a:buSzPct val="25000"/>
              <a:buFont typeface="Arial"/>
              <a:buNone/>
            </a:pPr>
            <a:r>
              <a:rPr b="1" i="0" lang="en-US" sz="4070" u="none" cap="none" strike="noStrike">
                <a:solidFill>
                  <a:schemeClr val="dk1"/>
                </a:solidFill>
                <a:latin typeface="Century Gothic"/>
                <a:ea typeface="Century Gothic"/>
                <a:cs typeface="Century Gothic"/>
                <a:sym typeface="Century Gothic"/>
              </a:rPr>
              <a:t>REMEMBER…</a:t>
            </a:r>
          </a:p>
          <a:p>
            <a:pPr indent="-381000" lvl="0" marL="914400" marR="0" rtl="0" algn="l">
              <a:lnSpc>
                <a:spcPct val="100000"/>
              </a:lnSpc>
              <a:spcBef>
                <a:spcPts val="0"/>
              </a:spcBef>
              <a:spcAft>
                <a:spcPts val="0"/>
              </a:spcAft>
              <a:buClr>
                <a:schemeClr val="dk1"/>
              </a:buClr>
              <a:buSzPct val="100909"/>
              <a:buFont typeface="Arial"/>
              <a:buChar char="•"/>
            </a:pPr>
            <a:r>
              <a:rPr b="1" i="0" lang="en-US" sz="3330" u="none" cap="none" strike="noStrike">
                <a:solidFill>
                  <a:schemeClr val="dk1"/>
                </a:solidFill>
                <a:latin typeface="Century Gothic"/>
                <a:ea typeface="Century Gothic"/>
                <a:cs typeface="Century Gothic"/>
                <a:sym typeface="Century Gothic"/>
              </a:rPr>
              <a:t>GROUPS OF 2-3</a:t>
            </a:r>
          </a:p>
          <a:p>
            <a:pPr indent="-381000" lvl="0" marL="914400" marR="0" rtl="0" algn="l">
              <a:lnSpc>
                <a:spcPct val="100000"/>
              </a:lnSpc>
              <a:spcBef>
                <a:spcPts val="0"/>
              </a:spcBef>
              <a:spcAft>
                <a:spcPts val="0"/>
              </a:spcAft>
              <a:buClr>
                <a:schemeClr val="dk1"/>
              </a:buClr>
              <a:buSzPct val="100909"/>
              <a:buFont typeface="Arial"/>
              <a:buChar char="•"/>
            </a:pPr>
            <a:r>
              <a:rPr b="1" i="0" lang="en-US" sz="3330" u="none" cap="none" strike="noStrike">
                <a:solidFill>
                  <a:schemeClr val="dk1"/>
                </a:solidFill>
                <a:latin typeface="Century Gothic"/>
                <a:ea typeface="Century Gothic"/>
                <a:cs typeface="Century Gothic"/>
                <a:sym typeface="Century Gothic"/>
              </a:rPr>
              <a:t>EVERYONE SHARES IDEAS/DESIGN SKETCHES</a:t>
            </a:r>
          </a:p>
          <a:p>
            <a:pPr indent="-381000" lvl="0" marL="914400" marR="0" rtl="0" algn="l">
              <a:lnSpc>
                <a:spcPct val="100000"/>
              </a:lnSpc>
              <a:spcBef>
                <a:spcPts val="0"/>
              </a:spcBef>
              <a:spcAft>
                <a:spcPts val="0"/>
              </a:spcAft>
              <a:buClr>
                <a:schemeClr val="dk1"/>
              </a:buClr>
              <a:buSzPct val="100909"/>
              <a:buFont typeface="Arial"/>
              <a:buChar char="•"/>
            </a:pPr>
            <a:r>
              <a:rPr b="1" i="0" lang="en-US" sz="3330" u="none" cap="none" strike="noStrike">
                <a:solidFill>
                  <a:schemeClr val="dk1"/>
                </a:solidFill>
                <a:latin typeface="Century Gothic"/>
                <a:ea typeface="Century Gothic"/>
                <a:cs typeface="Century Gothic"/>
                <a:sym typeface="Century Gothic"/>
              </a:rPr>
              <a:t>GROUP CONSENSUS (ALL, PART, NEW IDEAS)</a:t>
            </a:r>
          </a:p>
          <a:p>
            <a:pPr indent="-381000" lvl="0" marL="914400" marR="0" rtl="0" algn="l">
              <a:lnSpc>
                <a:spcPct val="100000"/>
              </a:lnSpc>
              <a:spcBef>
                <a:spcPts val="0"/>
              </a:spcBef>
              <a:spcAft>
                <a:spcPts val="0"/>
              </a:spcAft>
              <a:buClr>
                <a:schemeClr val="dk1"/>
              </a:buClr>
              <a:buSzPct val="100909"/>
              <a:buFont typeface="Arial"/>
              <a:buChar char="•"/>
            </a:pPr>
            <a:r>
              <a:rPr b="1" i="0" lang="en-US" sz="3330" u="none" cap="none" strike="noStrike">
                <a:solidFill>
                  <a:schemeClr val="dk1"/>
                </a:solidFill>
                <a:latin typeface="Century Gothic"/>
                <a:ea typeface="Century Gothic"/>
                <a:cs typeface="Century Gothic"/>
                <a:sym typeface="Century Gothic"/>
              </a:rPr>
              <a:t>EACH PERSON SKETCHES GROUP DESIGN IN INDIVIDUAL NOTEBOOKS</a:t>
            </a:r>
            <a:r>
              <a:rPr b="1" lang="en-US" sz="3330">
                <a:latin typeface="Century Gothic"/>
                <a:ea typeface="Century Gothic"/>
                <a:cs typeface="Century Gothic"/>
                <a:sym typeface="Century Gothic"/>
              </a:rPr>
              <a:t> (must all match)</a:t>
            </a:r>
          </a:p>
          <a:p>
            <a:pPr indent="-381000" lvl="0" marL="914400" marR="0" rtl="0" algn="l">
              <a:lnSpc>
                <a:spcPct val="100000"/>
              </a:lnSpc>
              <a:spcBef>
                <a:spcPts val="0"/>
              </a:spcBef>
              <a:spcAft>
                <a:spcPts val="0"/>
              </a:spcAft>
              <a:buClr>
                <a:schemeClr val="dk1"/>
              </a:buClr>
              <a:buSzPct val="99268"/>
              <a:buFont typeface="Arial"/>
              <a:buNone/>
            </a:pPr>
            <a:r>
              <a:t/>
            </a:r>
            <a:endParaRPr b="1" i="0" sz="4070" u="none" cap="none" strike="noStrike">
              <a:solidFill>
                <a:schemeClr val="dk1"/>
              </a:solidFill>
              <a:latin typeface="Century Gothic"/>
              <a:ea typeface="Century Gothic"/>
              <a:cs typeface="Century Gothic"/>
              <a:sym typeface="Century Gothic"/>
            </a:endParaRPr>
          </a:p>
          <a:p>
            <a:pPr indent="-228600" lvl="0" marL="228600" marR="0" rtl="0" algn="l">
              <a:lnSpc>
                <a:spcPct val="100000"/>
              </a:lnSpc>
              <a:spcBef>
                <a:spcPts val="1000"/>
              </a:spcBef>
              <a:buClr>
                <a:schemeClr val="dk1"/>
              </a:buClr>
              <a:buSzPct val="97368"/>
              <a:buFont typeface="Arial"/>
              <a:buNone/>
            </a:pPr>
            <a:r>
              <a:t/>
            </a:r>
            <a:endParaRPr b="0" i="0" sz="1850" u="none" cap="none" strike="noStrike">
              <a:solidFill>
                <a:schemeClr val="dk1"/>
              </a:solidFill>
              <a:latin typeface="Questrial"/>
              <a:ea typeface="Questrial"/>
              <a:cs typeface="Questrial"/>
              <a:sym typeface="Questrial"/>
            </a:endParaRPr>
          </a:p>
        </p:txBody>
      </p:sp>
      <p:sp>
        <p:nvSpPr>
          <p:cNvPr id="334" name="Shape 334"/>
          <p:cNvSpPr txBox="1"/>
          <p:nvPr/>
        </p:nvSpPr>
        <p:spPr>
          <a:xfrm>
            <a:off x="1782150" y="5271800"/>
            <a:ext cx="8141100" cy="1231200"/>
          </a:xfrm>
          <a:prstGeom prst="rect">
            <a:avLst/>
          </a:prstGeom>
          <a:solidFill>
            <a:srgbClr val="FFFF00"/>
          </a:solidFill>
          <a:ln cap="flat" cmpd="sng" w="57150">
            <a:solidFill>
              <a:schemeClr val="dk1"/>
            </a:solidFill>
            <a:prstDash val="dashDot"/>
            <a:round/>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entury Gothic"/>
              <a:buNone/>
            </a:pPr>
            <a:r>
              <a:rPr b="1" i="0" lang="en-US" sz="6000" u="sng" cap="none" strike="noStrike">
                <a:solidFill>
                  <a:schemeClr val="dk1"/>
                </a:solidFill>
                <a:latin typeface="Century Gothic"/>
                <a:ea typeface="Century Gothic"/>
                <a:cs typeface="Century Gothic"/>
                <a:sym typeface="Century Gothic"/>
              </a:rPr>
              <a:t>You have </a:t>
            </a:r>
            <a:r>
              <a:rPr b="1" lang="en-US" sz="6000" u="sng">
                <a:solidFill>
                  <a:schemeClr val="dk1"/>
                </a:solidFill>
                <a:latin typeface="Century Gothic"/>
                <a:ea typeface="Century Gothic"/>
                <a:cs typeface="Century Gothic"/>
                <a:sym typeface="Century Gothic"/>
              </a:rPr>
              <a:t>10</a:t>
            </a:r>
            <a:r>
              <a:rPr b="1" i="0" lang="en-US" sz="6000" u="sng" cap="none" strike="noStrike">
                <a:solidFill>
                  <a:schemeClr val="dk1"/>
                </a:solidFill>
                <a:latin typeface="Century Gothic"/>
                <a:ea typeface="Century Gothic"/>
                <a:cs typeface="Century Gothic"/>
                <a:sym typeface="Century Gothic"/>
              </a:rPr>
              <a:t> minutes!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 calcmode="lin" valueType="num">
                                      <p:cBhvr additive="base">
                                        <p:cTn dur="500"/>
                                        <p:tgtEl>
                                          <p:spTgt spid="33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 calcmode="lin" valueType="num">
                                      <p:cBhvr additive="base">
                                        <p:cTn dur="500"/>
                                        <p:tgtEl>
                                          <p:spTgt spid="33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 calcmode="lin" valueType="num">
                                      <p:cBhvr additive="base">
                                        <p:cTn dur="500"/>
                                        <p:tgtEl>
                                          <p:spTgt spid="33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 calcmode="lin" valueType="num">
                                      <p:cBhvr additive="base">
                                        <p:cTn dur="500"/>
                                        <p:tgtEl>
                                          <p:spTgt spid="33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anim calcmode="lin" valueType="num">
                                      <p:cBhvr additive="base">
                                        <p:cTn dur="500"/>
                                        <p:tgtEl>
                                          <p:spTgt spid="33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5" st="5"/>
                                            </p:txEl>
                                          </p:spTgt>
                                        </p:tgtEl>
                                        <p:attrNameLst>
                                          <p:attrName>style.visibility</p:attrName>
                                        </p:attrNameLst>
                                      </p:cBhvr>
                                      <p:to>
                                        <p:strVal val="visible"/>
                                      </p:to>
                                    </p:set>
                                    <p:anim calcmode="lin" valueType="num">
                                      <p:cBhvr additive="base">
                                        <p:cTn dur="500"/>
                                        <p:tgtEl>
                                          <p:spTgt spid="333">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6" st="6"/>
                                            </p:txEl>
                                          </p:spTgt>
                                        </p:tgtEl>
                                        <p:attrNameLst>
                                          <p:attrName>style.visibility</p:attrName>
                                        </p:attrNameLst>
                                      </p:cBhvr>
                                      <p:to>
                                        <p:strVal val="visible"/>
                                      </p:to>
                                    </p:set>
                                    <p:anim calcmode="lin" valueType="num">
                                      <p:cBhvr additive="base">
                                        <p:cTn dur="500"/>
                                        <p:tgtEl>
                                          <p:spTgt spid="333">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500"/>
                                        <p:tgtEl>
                                          <p:spTgt spid="3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ph type="title"/>
          </p:nvPr>
        </p:nvSpPr>
        <p:spPr>
          <a:xfrm>
            <a:off x="-80009" y="45773"/>
            <a:ext cx="12272010" cy="113841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400">
                <a:latin typeface="Century Gothic"/>
                <a:ea typeface="Century Gothic"/>
                <a:cs typeface="Century Gothic"/>
                <a:sym typeface="Century Gothic"/>
              </a:rPr>
              <a:t>PROSTHETIC LEG</a:t>
            </a:r>
            <a:r>
              <a:rPr b="1" i="0" lang="en-US" sz="5400" u="none" cap="none" strike="noStrike">
                <a:solidFill>
                  <a:schemeClr val="dk1"/>
                </a:solidFill>
                <a:latin typeface="Century Gothic"/>
                <a:ea typeface="Century Gothic"/>
                <a:cs typeface="Century Gothic"/>
                <a:sym typeface="Century Gothic"/>
              </a:rPr>
              <a:t> – BUILD/CREATE</a:t>
            </a:r>
          </a:p>
        </p:txBody>
      </p:sp>
      <p:pic>
        <p:nvPicPr>
          <p:cNvPr id="340" name="Shape 340"/>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341" name="Shape 341"/>
          <p:cNvSpPr/>
          <p:nvPr/>
        </p:nvSpPr>
        <p:spPr>
          <a:xfrm>
            <a:off x="3036571" y="4477230"/>
            <a:ext cx="2753403" cy="1908514"/>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342" name="Shape 342"/>
          <p:cNvCxnSpPr/>
          <p:nvPr/>
        </p:nvCxnSpPr>
        <p:spPr>
          <a:xfrm flipH="1" rot="10800000">
            <a:off x="5643660" y="3672872"/>
            <a:ext cx="863817" cy="899129"/>
          </a:xfrm>
          <a:prstGeom prst="straightConnector1">
            <a:avLst/>
          </a:prstGeom>
          <a:noFill/>
          <a:ln cap="flat" cmpd="sng" w="76200">
            <a:solidFill>
              <a:srgbClr val="FF0000"/>
            </a:solidFill>
            <a:prstDash val="solid"/>
            <a:round/>
            <a:headEnd len="med" w="med" type="none"/>
            <a:tailEnd len="lg" w="lg" type="triangle"/>
          </a:ln>
        </p:spPr>
      </p:cxnSp>
      <p:sp>
        <p:nvSpPr>
          <p:cNvPr id="343" name="Shape 343"/>
          <p:cNvSpPr txBox="1"/>
          <p:nvPr/>
        </p:nvSpPr>
        <p:spPr>
          <a:xfrm>
            <a:off x="6766560" y="925829"/>
            <a:ext cx="5040629" cy="5757589"/>
          </a:xfrm>
          <a:prstGeom prst="rect">
            <a:avLst/>
          </a:prstGeom>
          <a:noFill/>
          <a:ln>
            <a:noFill/>
          </a:ln>
        </p:spPr>
        <p:txBody>
          <a:bodyPr anchorCtr="0" anchor="t" bIns="109700" lIns="109700" rIns="109700" tIns="109700">
            <a:noAutofit/>
          </a:bodyPr>
          <a:lstStyle/>
          <a:p>
            <a:pPr indent="0" lvl="0" marL="0" marR="0" rtl="0" algn="ctr">
              <a:lnSpc>
                <a:spcPct val="100000"/>
              </a:lnSpc>
              <a:spcBef>
                <a:spcPts val="0"/>
              </a:spcBef>
              <a:spcAft>
                <a:spcPts val="0"/>
              </a:spcAft>
              <a:buClr>
                <a:srgbClr val="000000"/>
              </a:buClr>
              <a:buSzPct val="25000"/>
              <a:buFont typeface="Century Gothic"/>
              <a:buNone/>
            </a:pPr>
            <a:r>
              <a:rPr b="1" i="0" lang="en-US" sz="2880" u="none" cap="none" strike="noStrike">
                <a:solidFill>
                  <a:srgbClr val="000000"/>
                </a:solidFill>
                <a:highlight>
                  <a:srgbClr val="FFFF00"/>
                </a:highlight>
                <a:latin typeface="Century Gothic"/>
                <a:ea typeface="Century Gothic"/>
                <a:cs typeface="Century Gothic"/>
                <a:sym typeface="Century Gothic"/>
              </a:rPr>
              <a:t>Time to Build</a:t>
            </a:r>
          </a:p>
          <a:p>
            <a:pPr indent="0" lvl="0" marL="0" marR="0" rtl="0" algn="l">
              <a:lnSpc>
                <a:spcPct val="100000"/>
              </a:lnSpc>
              <a:spcBef>
                <a:spcPts val="0"/>
              </a:spcBef>
              <a:spcAft>
                <a:spcPts val="0"/>
              </a:spcAft>
              <a:buClr>
                <a:srgbClr val="000000"/>
              </a:buClr>
              <a:buFont typeface="Arial"/>
              <a:buNone/>
            </a:pPr>
            <a:r>
              <a:t/>
            </a:r>
            <a:endParaRPr b="0" i="0" sz="7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ct val="25000"/>
              <a:buFont typeface="Century Gothic"/>
              <a:buNone/>
            </a:pPr>
            <a:r>
              <a:rPr b="1" i="0" lang="en-US" sz="1920" u="none" cap="none" strike="noStrike">
                <a:solidFill>
                  <a:srgbClr val="000000"/>
                </a:solidFill>
                <a:latin typeface="Century Gothic"/>
                <a:ea typeface="Century Gothic"/>
                <a:cs typeface="Century Gothic"/>
                <a:sym typeface="Century Gothic"/>
              </a:rPr>
              <a:t>Materials:</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Appropriate for you grade level</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Easy to obtain</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Have materials organized to make it more efficient </a:t>
            </a:r>
          </a:p>
          <a:p>
            <a:pPr indent="0" lvl="0" marL="0" marR="0" rtl="0" algn="l">
              <a:lnSpc>
                <a:spcPct val="100000"/>
              </a:lnSpc>
              <a:spcBef>
                <a:spcPts val="0"/>
              </a:spcBef>
              <a:spcAft>
                <a:spcPts val="0"/>
              </a:spcAft>
              <a:buClr>
                <a:srgbClr val="000000"/>
              </a:buClr>
              <a:buFont typeface="Arial"/>
              <a:buNone/>
            </a:pPr>
            <a:r>
              <a:t/>
            </a:r>
            <a:endParaRPr b="0" i="0" sz="192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ct val="25000"/>
              <a:buFont typeface="Century Gothic"/>
              <a:buNone/>
            </a:pPr>
            <a:r>
              <a:rPr b="1" i="0" lang="en-US" sz="1920" u="none" cap="none" strike="noStrike">
                <a:solidFill>
                  <a:srgbClr val="000000"/>
                </a:solidFill>
                <a:latin typeface="Century Gothic"/>
                <a:ea typeface="Century Gothic"/>
                <a:cs typeface="Century Gothic"/>
                <a:sym typeface="Century Gothic"/>
              </a:rPr>
              <a:t>Building:</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Teams work together</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Teacher can assign roles (leader, materials, taper, recorder, etc.)</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Monitor conversations and assist </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Model how to converse</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Leader vs. boss</a:t>
            </a:r>
          </a:p>
          <a:p>
            <a:pPr indent="0" lvl="0" marL="0" marR="0" rtl="0" algn="l">
              <a:lnSpc>
                <a:spcPct val="100000"/>
              </a:lnSpc>
              <a:spcBef>
                <a:spcPts val="0"/>
              </a:spcBef>
              <a:spcAft>
                <a:spcPts val="0"/>
              </a:spcAft>
              <a:buClr>
                <a:srgbClr val="000000"/>
              </a:buClr>
              <a:buFont typeface="Arial"/>
              <a:buNone/>
            </a:pPr>
            <a:r>
              <a:t/>
            </a:r>
            <a:endParaRPr b="0" i="0" sz="192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ct val="25000"/>
              <a:buFont typeface="Century Gothic"/>
              <a:buNone/>
            </a:pPr>
            <a:r>
              <a:rPr b="1" i="0" lang="en-US" sz="1920" u="none" cap="none" strike="noStrike">
                <a:solidFill>
                  <a:srgbClr val="000000"/>
                </a:solidFill>
                <a:latin typeface="Century Gothic"/>
                <a:ea typeface="Century Gothic"/>
                <a:cs typeface="Century Gothic"/>
                <a:sym typeface="Century Gothic"/>
              </a:rPr>
              <a:t>Testing:</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Test as a class</a:t>
            </a:r>
          </a:p>
          <a:p>
            <a:pPr indent="-396240" lvl="0" marL="548640" marR="0" rtl="0" algn="l">
              <a:lnSpc>
                <a:spcPct val="100000"/>
              </a:lnSpc>
              <a:spcBef>
                <a:spcPts val="0"/>
              </a:spcBef>
              <a:spcAft>
                <a:spcPts val="0"/>
              </a:spcAft>
              <a:buClr>
                <a:srgbClr val="000000"/>
              </a:buClr>
              <a:buSzPct val="101052"/>
              <a:buFont typeface="Love Ya Like A Sister"/>
              <a:buChar char="❏"/>
            </a:pPr>
            <a:r>
              <a:rPr b="0" i="0" lang="en-US" sz="1920" u="none" cap="none" strike="noStrike">
                <a:solidFill>
                  <a:srgbClr val="000000"/>
                </a:solidFill>
                <a:latin typeface="Century Gothic"/>
                <a:ea typeface="Century Gothic"/>
                <a:cs typeface="Century Gothic"/>
                <a:sym typeface="Century Gothic"/>
              </a:rPr>
              <a:t>Test as you go</a:t>
            </a:r>
          </a:p>
          <a:p>
            <a:pPr indent="0" lvl="0" marL="0" marR="0" rtl="0" algn="l">
              <a:lnSpc>
                <a:spcPct val="100000"/>
              </a:lnSpc>
              <a:spcBef>
                <a:spcPts val="0"/>
              </a:spcBef>
              <a:spcAft>
                <a:spcPts val="0"/>
              </a:spcAft>
              <a:buClr>
                <a:srgbClr val="000000"/>
              </a:buClr>
              <a:buFont typeface="Arial"/>
              <a:buNone/>
            </a:pPr>
            <a:r>
              <a:t/>
            </a:r>
            <a:endParaRPr b="0" i="0" sz="1920" u="none" cap="none" strike="noStrike">
              <a:solidFill>
                <a:srgbClr val="000000"/>
              </a:solidFill>
              <a:latin typeface="Love Ya Like A Sister"/>
              <a:ea typeface="Love Ya Like A Sister"/>
              <a:cs typeface="Love Ya Like A Sister"/>
              <a:sym typeface="Love Ya Like A Sister"/>
            </a:endParaRPr>
          </a:p>
          <a:p>
            <a:pPr indent="0" lvl="0" marL="0" marR="0" rtl="0" algn="ctr">
              <a:lnSpc>
                <a:spcPct val="100000"/>
              </a:lnSpc>
              <a:spcBef>
                <a:spcPts val="0"/>
              </a:spcBef>
              <a:spcAft>
                <a:spcPts val="0"/>
              </a:spcAft>
              <a:buClr>
                <a:srgbClr val="000000"/>
              </a:buClr>
              <a:buFont typeface="Arial"/>
              <a:buNone/>
            </a:pPr>
            <a:r>
              <a:t/>
            </a:r>
            <a:endParaRPr b="0" i="0" sz="1679" u="none" cap="none" strike="noStrike">
              <a:solidFill>
                <a:srgbClr val="000000"/>
              </a:solidFill>
              <a:latin typeface="Love Ya Like A Sister"/>
              <a:ea typeface="Love Ya Like A Sister"/>
              <a:cs typeface="Love Ya Like A Sister"/>
              <a:sym typeface="Love Ya Like A Siste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title"/>
          </p:nvPr>
        </p:nvSpPr>
        <p:spPr>
          <a:xfrm>
            <a:off x="913775" y="618516"/>
            <a:ext cx="10364400" cy="1596300"/>
          </a:xfrm>
          <a:prstGeom prst="rect">
            <a:avLst/>
          </a:prstGeom>
        </p:spPr>
        <p:txBody>
          <a:bodyPr anchorCtr="0" anchor="ctr" bIns="91425" lIns="91425" rIns="91425" tIns="91425">
            <a:noAutofit/>
          </a:bodyPr>
          <a:lstStyle/>
          <a:p>
            <a:pPr lvl="0">
              <a:spcBef>
                <a:spcPts val="0"/>
              </a:spcBef>
              <a:buNone/>
            </a:pPr>
            <a:r>
              <a:t/>
            </a:r>
            <a:endParaRPr/>
          </a:p>
        </p:txBody>
      </p:sp>
      <p:sp>
        <p:nvSpPr>
          <p:cNvPr id="350" name="Shape 350"/>
          <p:cNvSpPr txBox="1"/>
          <p:nvPr>
            <p:ph idx="1" type="body"/>
          </p:nvPr>
        </p:nvSpPr>
        <p:spPr>
          <a:xfrm>
            <a:off x="913774" y="2367091"/>
            <a:ext cx="10363800" cy="3424200"/>
          </a:xfrm>
          <a:prstGeom prst="rect">
            <a:avLst/>
          </a:prstGeom>
        </p:spPr>
        <p:txBody>
          <a:bodyPr anchorCtr="0" anchor="t" bIns="91425" lIns="91425" rIns="91425" tIns="91425">
            <a:noAutofit/>
          </a:bodyPr>
          <a:lstStyle/>
          <a:p>
            <a:pPr lvl="0">
              <a:spcBef>
                <a:spcPts val="0"/>
              </a:spcBef>
              <a:buNone/>
            </a:pPr>
            <a:r>
              <a:t/>
            </a:r>
            <a:endParaRPr/>
          </a:p>
        </p:txBody>
      </p:sp>
      <p:pic>
        <p:nvPicPr>
          <p:cNvPr id="351" name="Shape 351"/>
          <p:cNvPicPr preferRelativeResize="0"/>
          <p:nvPr/>
        </p:nvPicPr>
        <p:blipFill>
          <a:blip r:embed="rId3">
            <a:alphaModFix/>
          </a:blip>
          <a:stretch>
            <a:fillRect/>
          </a:stretch>
        </p:blipFill>
        <p:spPr>
          <a:xfrm>
            <a:off x="643075" y="462349"/>
            <a:ext cx="4499281" cy="5999025"/>
          </a:xfrm>
          <a:prstGeom prst="rect">
            <a:avLst/>
          </a:prstGeom>
          <a:noFill/>
          <a:ln>
            <a:noFill/>
          </a:ln>
        </p:spPr>
      </p:pic>
      <p:pic>
        <p:nvPicPr>
          <p:cNvPr id="352" name="Shape 352"/>
          <p:cNvPicPr preferRelativeResize="0"/>
          <p:nvPr/>
        </p:nvPicPr>
        <p:blipFill>
          <a:blip r:embed="rId4">
            <a:alphaModFix/>
          </a:blip>
          <a:stretch>
            <a:fillRect/>
          </a:stretch>
        </p:blipFill>
        <p:spPr>
          <a:xfrm>
            <a:off x="6360024" y="396624"/>
            <a:ext cx="4548549" cy="6064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pic>
        <p:nvPicPr>
          <p:cNvPr id="358" name="Shape 358"/>
          <p:cNvPicPr preferRelativeResize="0"/>
          <p:nvPr/>
        </p:nvPicPr>
        <p:blipFill>
          <a:blip r:embed="rId3">
            <a:alphaModFix/>
          </a:blip>
          <a:stretch>
            <a:fillRect/>
          </a:stretch>
        </p:blipFill>
        <p:spPr>
          <a:xfrm>
            <a:off x="951300" y="429487"/>
            <a:ext cx="4499281" cy="5999025"/>
          </a:xfrm>
          <a:prstGeom prst="rect">
            <a:avLst/>
          </a:prstGeom>
          <a:noFill/>
          <a:ln>
            <a:noFill/>
          </a:ln>
        </p:spPr>
      </p:pic>
      <p:pic>
        <p:nvPicPr>
          <p:cNvPr id="359" name="Shape 359"/>
          <p:cNvPicPr preferRelativeResize="0"/>
          <p:nvPr/>
        </p:nvPicPr>
        <p:blipFill>
          <a:blip r:embed="rId4">
            <a:alphaModFix/>
          </a:blip>
          <a:stretch>
            <a:fillRect/>
          </a:stretch>
        </p:blipFill>
        <p:spPr>
          <a:xfrm>
            <a:off x="6360024" y="396624"/>
            <a:ext cx="4548549" cy="6064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type="title"/>
          </p:nvPr>
        </p:nvSpPr>
        <p:spPr>
          <a:xfrm>
            <a:off x="1103355" y="229448"/>
            <a:ext cx="10364451" cy="1596177"/>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i="0" lang="en-US" sz="6600" u="none" cap="none" strike="noStrike">
                <a:solidFill>
                  <a:schemeClr val="dk1"/>
                </a:solidFill>
                <a:latin typeface="Century Gothic"/>
                <a:ea typeface="Century Gothic"/>
                <a:cs typeface="Century Gothic"/>
                <a:sym typeface="Century Gothic"/>
              </a:rPr>
              <a:t>YOUR TURN! - </a:t>
            </a:r>
            <a:r>
              <a:rPr b="1" i="0" lang="en-US" sz="4000" u="none" cap="none" strike="noStrike">
                <a:solidFill>
                  <a:schemeClr val="dk1"/>
                </a:solidFill>
                <a:latin typeface="Century Gothic"/>
                <a:ea typeface="Century Gothic"/>
                <a:cs typeface="Century Gothic"/>
                <a:sym typeface="Century Gothic"/>
              </a:rPr>
              <a:t>GROUP BUILD/TEST!</a:t>
            </a:r>
          </a:p>
        </p:txBody>
      </p:sp>
      <p:sp>
        <p:nvSpPr>
          <p:cNvPr id="365" name="Shape 365"/>
          <p:cNvSpPr txBox="1"/>
          <p:nvPr>
            <p:ph idx="1" type="body"/>
          </p:nvPr>
        </p:nvSpPr>
        <p:spPr>
          <a:xfrm>
            <a:off x="594360" y="1474470"/>
            <a:ext cx="11407140" cy="3078870"/>
          </a:xfrm>
          <a:prstGeom prst="rect">
            <a:avLst/>
          </a:prstGeom>
          <a:noFill/>
          <a:ln>
            <a:noFill/>
          </a:ln>
        </p:spPr>
        <p:txBody>
          <a:bodyPr anchorCtr="0" anchor="t" bIns="45700" lIns="91425" rIns="91425" tIns="45700">
            <a:noAutofit/>
          </a:bodyPr>
          <a:lstStyle/>
          <a:p>
            <a:pPr indent="0" lvl="0" marL="533400" marR="0" rtl="0" algn="l">
              <a:lnSpc>
                <a:spcPct val="120000"/>
              </a:lnSpc>
              <a:spcBef>
                <a:spcPts val="0"/>
              </a:spcBef>
              <a:spcAft>
                <a:spcPts val="0"/>
              </a:spcAft>
              <a:buClr>
                <a:schemeClr val="dk1"/>
              </a:buClr>
              <a:buSzPct val="25000"/>
              <a:buFont typeface="Arial"/>
              <a:buNone/>
            </a:pPr>
            <a:r>
              <a:rPr b="1" i="0" lang="en-US" sz="3600" u="none" cap="none" strike="noStrike">
                <a:solidFill>
                  <a:schemeClr val="dk1"/>
                </a:solidFill>
                <a:latin typeface="Century Gothic"/>
                <a:ea typeface="Century Gothic"/>
                <a:cs typeface="Century Gothic"/>
                <a:sym typeface="Century Gothic"/>
              </a:rPr>
              <a:t>REMEMBER…</a:t>
            </a:r>
          </a:p>
          <a:p>
            <a:pPr indent="-381000" lvl="0" marL="914400" marR="0" rtl="0" algn="l">
              <a:lnSpc>
                <a:spcPct val="120000"/>
              </a:lnSpc>
              <a:spcBef>
                <a:spcPts val="0"/>
              </a:spcBef>
              <a:spcAft>
                <a:spcPts val="0"/>
              </a:spcAft>
              <a:buClr>
                <a:schemeClr val="dk1"/>
              </a:buClr>
              <a:buSzPct val="100000"/>
              <a:buFont typeface="Arial"/>
              <a:buChar char="•"/>
            </a:pPr>
            <a:r>
              <a:rPr b="1" i="0" lang="en-US" sz="2800" u="none" cap="none" strike="noStrike">
                <a:solidFill>
                  <a:schemeClr val="dk1"/>
                </a:solidFill>
                <a:latin typeface="Century Gothic"/>
                <a:ea typeface="Century Gothic"/>
                <a:cs typeface="Century Gothic"/>
                <a:sym typeface="Century Gothic"/>
              </a:rPr>
              <a:t>Try to stick to your group design!</a:t>
            </a:r>
          </a:p>
          <a:p>
            <a:pPr indent="-381000" lvl="0" marL="914400" marR="0" rtl="0" algn="l">
              <a:lnSpc>
                <a:spcPct val="120000"/>
              </a:lnSpc>
              <a:spcBef>
                <a:spcPts val="0"/>
              </a:spcBef>
              <a:spcAft>
                <a:spcPts val="0"/>
              </a:spcAft>
              <a:buClr>
                <a:schemeClr val="dk1"/>
              </a:buClr>
              <a:buSzPct val="100000"/>
              <a:buFont typeface="Arial"/>
              <a:buChar char="•"/>
            </a:pPr>
            <a:r>
              <a:rPr b="1" i="0" lang="en-US" sz="2800" u="none" cap="none" strike="noStrike">
                <a:solidFill>
                  <a:schemeClr val="dk1"/>
                </a:solidFill>
                <a:latin typeface="Century Gothic"/>
                <a:ea typeface="Century Gothic"/>
                <a:cs typeface="Century Gothic"/>
                <a:sym typeface="Century Gothic"/>
              </a:rPr>
              <a:t>If you adjust record it, on your design sketch</a:t>
            </a:r>
            <a:r>
              <a:rPr b="1" lang="en-US" sz="2800">
                <a:latin typeface="Century Gothic"/>
                <a:ea typeface="Century Gothic"/>
                <a:cs typeface="Century Gothic"/>
                <a:sym typeface="Century Gothic"/>
              </a:rPr>
              <a:t> in a new color.</a:t>
            </a:r>
          </a:p>
          <a:p>
            <a:pPr indent="-381000" lvl="0" marL="914400" marR="0" rtl="0" algn="l">
              <a:lnSpc>
                <a:spcPct val="120000"/>
              </a:lnSpc>
              <a:spcBef>
                <a:spcPts val="0"/>
              </a:spcBef>
              <a:spcAft>
                <a:spcPts val="0"/>
              </a:spcAft>
              <a:buClr>
                <a:schemeClr val="dk1"/>
              </a:buClr>
              <a:buSzPct val="100000"/>
              <a:buFont typeface="Arial"/>
              <a:buChar char="•"/>
            </a:pPr>
            <a:r>
              <a:rPr b="1" i="0" lang="en-US" sz="2800" u="none" cap="none" strike="noStrike">
                <a:solidFill>
                  <a:schemeClr val="dk1"/>
                </a:solidFill>
                <a:latin typeface="Century Gothic"/>
                <a:ea typeface="Century Gothic"/>
                <a:cs typeface="Century Gothic"/>
                <a:sym typeface="Century Gothic"/>
              </a:rPr>
              <a:t>Test your design and see if it meets the criteria.</a:t>
            </a:r>
          </a:p>
          <a:p>
            <a:pPr indent="-381000" lvl="0" marL="914400" marR="0" rtl="0" algn="l">
              <a:lnSpc>
                <a:spcPct val="120000"/>
              </a:lnSpc>
              <a:spcBef>
                <a:spcPts val="0"/>
              </a:spcBef>
              <a:spcAft>
                <a:spcPts val="0"/>
              </a:spcAft>
              <a:buClr>
                <a:schemeClr val="dk1"/>
              </a:buClr>
              <a:buSzPct val="100000"/>
              <a:buFont typeface="Arial"/>
              <a:buChar char="•"/>
            </a:pPr>
            <a:r>
              <a:rPr b="1" i="0" lang="en-US" sz="2800" u="none" cap="none" strike="noStrike">
                <a:solidFill>
                  <a:schemeClr val="dk1"/>
                </a:solidFill>
                <a:latin typeface="Century Gothic"/>
                <a:ea typeface="Century Gothic"/>
                <a:cs typeface="Century Gothic"/>
                <a:sym typeface="Century Gothic"/>
              </a:rPr>
              <a:t>Record your data on the chart. (Report to computer)</a:t>
            </a:r>
          </a:p>
          <a:p>
            <a:pPr indent="-381000" lvl="0" marL="914400" marR="0" rtl="0" algn="l">
              <a:lnSpc>
                <a:spcPct val="120000"/>
              </a:lnSpc>
              <a:spcBef>
                <a:spcPts val="0"/>
              </a:spcBef>
              <a:spcAft>
                <a:spcPts val="0"/>
              </a:spcAft>
              <a:buClr>
                <a:schemeClr val="dk1"/>
              </a:buClr>
              <a:buSzPct val="100000"/>
              <a:buFont typeface="Arial"/>
              <a:buChar char="•"/>
            </a:pPr>
            <a:r>
              <a:rPr b="1" i="0" lang="en-US" sz="2800" u="none" cap="none" strike="noStrike">
                <a:solidFill>
                  <a:schemeClr val="dk1"/>
                </a:solidFill>
                <a:latin typeface="Century Gothic"/>
                <a:ea typeface="Century Gothic"/>
                <a:cs typeface="Century Gothic"/>
                <a:sym typeface="Century Gothic"/>
              </a:rPr>
              <a:t>Was your team successful?</a:t>
            </a:r>
          </a:p>
          <a:p>
            <a:pPr indent="0" lvl="0" marL="533400" marR="0" rtl="0" algn="l">
              <a:lnSpc>
                <a:spcPct val="120000"/>
              </a:lnSpc>
              <a:spcBef>
                <a:spcPts val="0"/>
              </a:spcBef>
              <a:spcAft>
                <a:spcPts val="0"/>
              </a:spcAft>
              <a:buClr>
                <a:schemeClr val="dk1"/>
              </a:buClr>
              <a:buSzPct val="250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228600" lvl="0" marL="228600" marR="0" rtl="0" algn="l">
              <a:lnSpc>
                <a:spcPct val="120000"/>
              </a:lnSpc>
              <a:spcBef>
                <a:spcPts val="1000"/>
              </a:spcBef>
              <a:buClr>
                <a:schemeClr val="dk1"/>
              </a:buClr>
              <a:buSzPct val="100000"/>
              <a:buFont typeface="Arial"/>
              <a:buNone/>
            </a:pPr>
            <a:r>
              <a:t/>
            </a:r>
            <a:endParaRPr b="0" i="0" sz="1800" u="none" cap="none" strike="noStrike">
              <a:solidFill>
                <a:schemeClr val="dk1"/>
              </a:solidFill>
              <a:latin typeface="Questrial"/>
              <a:ea typeface="Questrial"/>
              <a:cs typeface="Questrial"/>
              <a:sym typeface="Questrial"/>
            </a:endParaRPr>
          </a:p>
        </p:txBody>
      </p:sp>
      <p:sp>
        <p:nvSpPr>
          <p:cNvPr id="366" name="Shape 366"/>
          <p:cNvSpPr txBox="1"/>
          <p:nvPr/>
        </p:nvSpPr>
        <p:spPr>
          <a:xfrm>
            <a:off x="1958340" y="5182807"/>
            <a:ext cx="8229600" cy="1231106"/>
          </a:xfrm>
          <a:prstGeom prst="rect">
            <a:avLst/>
          </a:prstGeom>
          <a:solidFill>
            <a:srgbClr val="FFFF00"/>
          </a:solidFill>
          <a:ln cap="flat" cmpd="sng" w="57150">
            <a:solidFill>
              <a:schemeClr val="dk1"/>
            </a:solidFill>
            <a:prstDash val="dashDot"/>
            <a:round/>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entury Gothic"/>
              <a:buNone/>
            </a:pPr>
            <a:r>
              <a:rPr b="1" i="0" lang="en-US" sz="6000" u="sng" cap="none" strike="noStrike">
                <a:solidFill>
                  <a:schemeClr val="dk1"/>
                </a:solidFill>
                <a:latin typeface="Century Gothic"/>
                <a:ea typeface="Century Gothic"/>
                <a:cs typeface="Century Gothic"/>
                <a:sym typeface="Century Gothic"/>
              </a:rPr>
              <a:t>You have </a:t>
            </a:r>
            <a:r>
              <a:rPr b="1" lang="en-US" sz="6000" u="sng">
                <a:solidFill>
                  <a:schemeClr val="dk1"/>
                </a:solidFill>
                <a:latin typeface="Century Gothic"/>
                <a:ea typeface="Century Gothic"/>
                <a:cs typeface="Century Gothic"/>
                <a:sym typeface="Century Gothic"/>
              </a:rPr>
              <a:t>20</a:t>
            </a:r>
            <a:r>
              <a:rPr b="1" i="0" lang="en-US" sz="6000" u="sng" cap="none" strike="noStrike">
                <a:solidFill>
                  <a:schemeClr val="dk1"/>
                </a:solidFill>
                <a:latin typeface="Century Gothic"/>
                <a:ea typeface="Century Gothic"/>
                <a:cs typeface="Century Gothic"/>
                <a:sym typeface="Century Gothic"/>
              </a:rPr>
              <a:t> minutes!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0" st="0"/>
                                            </p:txEl>
                                          </p:spTgt>
                                        </p:tgtEl>
                                        <p:attrNameLst>
                                          <p:attrName>style.visibility</p:attrName>
                                        </p:attrNameLst>
                                      </p:cBhvr>
                                      <p:to>
                                        <p:strVal val="visible"/>
                                      </p:to>
                                    </p:set>
                                    <p:anim calcmode="lin" valueType="num">
                                      <p:cBhvr additive="base">
                                        <p:cTn dur="500"/>
                                        <p:tgtEl>
                                          <p:spTgt spid="36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1" st="1"/>
                                            </p:txEl>
                                          </p:spTgt>
                                        </p:tgtEl>
                                        <p:attrNameLst>
                                          <p:attrName>style.visibility</p:attrName>
                                        </p:attrNameLst>
                                      </p:cBhvr>
                                      <p:to>
                                        <p:strVal val="visible"/>
                                      </p:to>
                                    </p:set>
                                    <p:anim calcmode="lin" valueType="num">
                                      <p:cBhvr additive="base">
                                        <p:cTn dur="500"/>
                                        <p:tgtEl>
                                          <p:spTgt spid="36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2" st="2"/>
                                            </p:txEl>
                                          </p:spTgt>
                                        </p:tgtEl>
                                        <p:attrNameLst>
                                          <p:attrName>style.visibility</p:attrName>
                                        </p:attrNameLst>
                                      </p:cBhvr>
                                      <p:to>
                                        <p:strVal val="visible"/>
                                      </p:to>
                                    </p:set>
                                    <p:anim calcmode="lin" valueType="num">
                                      <p:cBhvr additive="base">
                                        <p:cTn dur="500"/>
                                        <p:tgtEl>
                                          <p:spTgt spid="36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3" st="3"/>
                                            </p:txEl>
                                          </p:spTgt>
                                        </p:tgtEl>
                                        <p:attrNameLst>
                                          <p:attrName>style.visibility</p:attrName>
                                        </p:attrNameLst>
                                      </p:cBhvr>
                                      <p:to>
                                        <p:strVal val="visible"/>
                                      </p:to>
                                    </p:set>
                                    <p:anim calcmode="lin" valueType="num">
                                      <p:cBhvr additive="base">
                                        <p:cTn dur="500"/>
                                        <p:tgtEl>
                                          <p:spTgt spid="36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4" st="4"/>
                                            </p:txEl>
                                          </p:spTgt>
                                        </p:tgtEl>
                                        <p:attrNameLst>
                                          <p:attrName>style.visibility</p:attrName>
                                        </p:attrNameLst>
                                      </p:cBhvr>
                                      <p:to>
                                        <p:strVal val="visible"/>
                                      </p:to>
                                    </p:set>
                                    <p:anim calcmode="lin" valueType="num">
                                      <p:cBhvr additive="base">
                                        <p:cTn dur="500"/>
                                        <p:tgtEl>
                                          <p:spTgt spid="36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5" st="5"/>
                                            </p:txEl>
                                          </p:spTgt>
                                        </p:tgtEl>
                                        <p:attrNameLst>
                                          <p:attrName>style.visibility</p:attrName>
                                        </p:attrNameLst>
                                      </p:cBhvr>
                                      <p:to>
                                        <p:strVal val="visible"/>
                                      </p:to>
                                    </p:set>
                                    <p:anim calcmode="lin" valueType="num">
                                      <p:cBhvr additive="base">
                                        <p:cTn dur="500"/>
                                        <p:tgtEl>
                                          <p:spTgt spid="36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6" st="6"/>
                                            </p:txEl>
                                          </p:spTgt>
                                        </p:tgtEl>
                                        <p:attrNameLst>
                                          <p:attrName>style.visibility</p:attrName>
                                        </p:attrNameLst>
                                      </p:cBhvr>
                                      <p:to>
                                        <p:strVal val="visible"/>
                                      </p:to>
                                    </p:set>
                                    <p:anim calcmode="lin" valueType="num">
                                      <p:cBhvr additive="base">
                                        <p:cTn dur="500"/>
                                        <p:tgtEl>
                                          <p:spTgt spid="365">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xEl>
                                              <p:pRg end="7" st="7"/>
                                            </p:txEl>
                                          </p:spTgt>
                                        </p:tgtEl>
                                        <p:attrNameLst>
                                          <p:attrName>style.visibility</p:attrName>
                                        </p:attrNameLst>
                                      </p:cBhvr>
                                      <p:to>
                                        <p:strVal val="visible"/>
                                      </p:to>
                                    </p:set>
                                    <p:anim calcmode="lin" valueType="num">
                                      <p:cBhvr additive="base">
                                        <p:cTn dur="500"/>
                                        <p:tgtEl>
                                          <p:spTgt spid="365">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500"/>
                                        <p:tgtEl>
                                          <p:spTgt spid="3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graphicFrame>
        <p:nvGraphicFramePr>
          <p:cNvPr id="372" name="Shape 372"/>
          <p:cNvGraphicFramePr/>
          <p:nvPr/>
        </p:nvGraphicFramePr>
        <p:xfrm>
          <a:off x="671975" y="152400"/>
          <a:ext cx="3000000" cy="3000000"/>
        </p:xfrm>
        <a:graphic>
          <a:graphicData uri="http://schemas.openxmlformats.org/drawingml/2006/table">
            <a:tbl>
              <a:tblPr>
                <a:noFill/>
                <a:tableStyleId>{3172BAC8-F67F-43BB-B2D5-4469EABB4871}</a:tableStyleId>
              </a:tblPr>
              <a:tblGrid>
                <a:gridCol w="1460175"/>
                <a:gridCol w="1693250"/>
                <a:gridCol w="1602750"/>
                <a:gridCol w="1611250"/>
                <a:gridCol w="1536275"/>
                <a:gridCol w="1536275"/>
                <a:gridCol w="1536275"/>
              </a:tblGrid>
              <a:tr h="647700">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Cost</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Hinge Joint</a:t>
                      </a:r>
                    </a:p>
                    <a:p>
                      <a:pPr lvl="0" rtl="0" algn="ctr">
                        <a:lnSpc>
                          <a:spcPct val="115000"/>
                        </a:lnSpc>
                        <a:spcBef>
                          <a:spcPts val="0"/>
                        </a:spcBef>
                        <a:buNone/>
                      </a:pPr>
                      <a:r>
                        <a:rPr b="1" lang="en-US" sz="1800">
                          <a:latin typeface="Century Gothic"/>
                          <a:ea typeface="Century Gothic"/>
                          <a:cs typeface="Century Gothic"/>
                          <a:sym typeface="Century Gothic"/>
                        </a:rPr>
                        <a:t>Yes or No</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Trial 1</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Trial 2</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Trial 3</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lgn="ctr">
                        <a:lnSpc>
                          <a:spcPct val="115000"/>
                        </a:lnSpc>
                        <a:spcBef>
                          <a:spcPts val="0"/>
                        </a:spcBef>
                        <a:buNone/>
                      </a:pPr>
                      <a:r>
                        <a:rPr b="1" lang="en-US" sz="1800">
                          <a:latin typeface="Century Gothic"/>
                          <a:ea typeface="Century Gothic"/>
                          <a:cs typeface="Century Gothic"/>
                          <a:sym typeface="Century Gothic"/>
                        </a:rPr>
                        <a:t>Average</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1</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2</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3</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4</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5</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6</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7</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8</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9</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57200">
                <a:tc>
                  <a:txBody>
                    <a:bodyPr>
                      <a:noAutofit/>
                    </a:bodyPr>
                    <a:lstStyle/>
                    <a:p>
                      <a:pPr lvl="0" rtl="0">
                        <a:lnSpc>
                          <a:spcPct val="115000"/>
                        </a:lnSpc>
                        <a:spcBef>
                          <a:spcPts val="0"/>
                        </a:spcBef>
                        <a:buNone/>
                      </a:pPr>
                      <a:r>
                        <a:rPr b="1" lang="en-US" sz="2200"/>
                        <a:t>Team 10</a:t>
                      </a:r>
                    </a:p>
                  </a:txBody>
                  <a:tcPr marT="91425" marB="91425" marR="91425" marL="91425">
                    <a:lnL cap="flat" cmpd="sng" w="9525">
                      <a:solidFill>
                        <a:srgbClr val="434343"/>
                      </a:solidFill>
                      <a:prstDash val="solid"/>
                      <a:round/>
                      <a:headEnd len="med" w="med" type="none"/>
                      <a:tailEnd len="med" w="med" type="none"/>
                    </a:lnL>
                    <a:lnR cap="flat" cmpd="sng" w="9525">
                      <a:solidFill>
                        <a:srgbClr val="434343"/>
                      </a:solidFill>
                      <a:prstDash val="solid"/>
                      <a:round/>
                      <a:headEnd len="med" w="med" type="none"/>
                      <a:tailEnd len="med" w="med" type="none"/>
                    </a:lnR>
                    <a:lnT cap="flat" cmpd="sng" w="9525">
                      <a:solidFill>
                        <a:srgbClr val="434343"/>
                      </a:solidFill>
                      <a:prstDash val="solid"/>
                      <a:round/>
                      <a:headEnd len="med" w="med" type="none"/>
                      <a:tailEnd len="med" w="med" type="none"/>
                    </a:lnT>
                    <a:lnB cap="flat" cmpd="sng" w="9525">
                      <a:solidFill>
                        <a:srgbClr val="434343"/>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434343"/>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pic>
        <p:nvPicPr>
          <p:cNvPr id="378" name="Shape 378"/>
          <p:cNvPicPr preferRelativeResize="0"/>
          <p:nvPr/>
        </p:nvPicPr>
        <p:blipFill>
          <a:blip r:embed="rId3">
            <a:alphaModFix/>
          </a:blip>
          <a:stretch>
            <a:fillRect/>
          </a:stretch>
        </p:blipFill>
        <p:spPr>
          <a:xfrm>
            <a:off x="2439787" y="669562"/>
            <a:ext cx="7543575" cy="5730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ph type="title"/>
          </p:nvPr>
        </p:nvSpPr>
        <p:spPr>
          <a:xfrm>
            <a:off x="-80009" y="45773"/>
            <a:ext cx="12272010" cy="113841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4200">
                <a:latin typeface="Century Gothic"/>
                <a:ea typeface="Century Gothic"/>
                <a:cs typeface="Century Gothic"/>
                <a:sym typeface="Century Gothic"/>
              </a:rPr>
              <a:t>PROSTHETIC LEG</a:t>
            </a:r>
            <a:r>
              <a:rPr b="1" i="0" lang="en-US" sz="4200" u="none" cap="none" strike="noStrike">
                <a:solidFill>
                  <a:schemeClr val="dk1"/>
                </a:solidFill>
                <a:latin typeface="Century Gothic"/>
                <a:ea typeface="Century Gothic"/>
                <a:cs typeface="Century Gothic"/>
                <a:sym typeface="Century Gothic"/>
              </a:rPr>
              <a:t> – COMMUNICATE RESULTS</a:t>
            </a:r>
          </a:p>
        </p:txBody>
      </p:sp>
      <p:pic>
        <p:nvPicPr>
          <p:cNvPr id="384" name="Shape 384"/>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385" name="Shape 385"/>
          <p:cNvSpPr/>
          <p:nvPr/>
        </p:nvSpPr>
        <p:spPr>
          <a:xfrm>
            <a:off x="167641" y="4432082"/>
            <a:ext cx="2753403" cy="1908514"/>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386" name="Shape 386"/>
          <p:cNvCxnSpPr/>
          <p:nvPr/>
        </p:nvCxnSpPr>
        <p:spPr>
          <a:xfrm flipH="1" rot="10800000">
            <a:off x="2921044" y="3700273"/>
            <a:ext cx="3521663" cy="1008886"/>
          </a:xfrm>
          <a:prstGeom prst="straightConnector1">
            <a:avLst/>
          </a:prstGeom>
          <a:noFill/>
          <a:ln cap="flat" cmpd="sng" w="76200">
            <a:solidFill>
              <a:srgbClr val="FF0000"/>
            </a:solidFill>
            <a:prstDash val="solid"/>
            <a:round/>
            <a:headEnd len="med" w="med" type="none"/>
            <a:tailEnd len="lg" w="lg" type="triangle"/>
          </a:ln>
        </p:spPr>
      </p:cxnSp>
      <p:sp>
        <p:nvSpPr>
          <p:cNvPr id="387" name="Shape 387"/>
          <p:cNvSpPr/>
          <p:nvPr/>
        </p:nvSpPr>
        <p:spPr>
          <a:xfrm>
            <a:off x="6507478" y="1269508"/>
            <a:ext cx="5170169" cy="5229123"/>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rgbClr val="000000"/>
              </a:buClr>
              <a:buSzPct val="25000"/>
              <a:buFont typeface="Century Gothic"/>
              <a:buNone/>
            </a:pPr>
            <a:r>
              <a:rPr b="1" i="0" lang="en-US" sz="2400" u="none" cap="none" strike="noStrike">
                <a:solidFill>
                  <a:srgbClr val="000000"/>
                </a:solidFill>
                <a:highlight>
                  <a:srgbClr val="FFFF00"/>
                </a:highlight>
                <a:latin typeface="Century Gothic"/>
                <a:ea typeface="Century Gothic"/>
                <a:cs typeface="Century Gothic"/>
                <a:sym typeface="Century Gothic"/>
              </a:rPr>
              <a:t>Evidence of student learning</a:t>
            </a:r>
          </a:p>
          <a:p>
            <a:pPr indent="0" lvl="0" marL="0" marR="0" rtl="0" algn="l">
              <a:lnSpc>
                <a:spcPct val="90000"/>
              </a:lnSpc>
              <a:spcBef>
                <a:spcPts val="0"/>
              </a:spcBef>
              <a:spcAft>
                <a:spcPts val="0"/>
              </a:spcAft>
              <a:buClr>
                <a:srgbClr val="000000"/>
              </a:buClr>
              <a:buFont typeface="Arial"/>
              <a:buNone/>
            </a:pPr>
            <a:r>
              <a:t/>
            </a:r>
            <a:endParaRPr b="0" i="0" sz="1800" u="none" cap="none" strike="noStrike">
              <a:solidFill>
                <a:srgbClr val="000000"/>
              </a:solidFill>
              <a:latin typeface="Century Gothic"/>
              <a:ea typeface="Century Gothic"/>
              <a:cs typeface="Century Gothic"/>
              <a:sym typeface="Century Gothic"/>
            </a:endParaRPr>
          </a:p>
          <a:p>
            <a:pPr indent="-421640" lvl="0" marL="548640" marR="0" rtl="0" algn="l">
              <a:lnSpc>
                <a:spcPct val="90000"/>
              </a:lnSpc>
              <a:spcBef>
                <a:spcPts val="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Design notebook entries</a:t>
            </a:r>
          </a:p>
          <a:p>
            <a:pPr indent="-421640" lvl="0" marL="548640" marR="0" rtl="0" algn="l">
              <a:lnSpc>
                <a:spcPct val="90000"/>
              </a:lnSpc>
              <a:spcBef>
                <a:spcPts val="240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Student use of science content vocabulary (when working with team or communicating results)</a:t>
            </a:r>
          </a:p>
          <a:p>
            <a:pPr indent="-421640" lvl="0" marL="548640" marR="0" rtl="0" algn="l">
              <a:lnSpc>
                <a:spcPct val="90000"/>
              </a:lnSpc>
              <a:spcBef>
                <a:spcPts val="240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Pre/Post assessment results (SLED)</a:t>
            </a:r>
          </a:p>
          <a:p>
            <a:pPr indent="-421640" lvl="0" marL="548640" marR="0" rtl="0" algn="l">
              <a:lnSpc>
                <a:spcPct val="90000"/>
              </a:lnSpc>
              <a:spcBef>
                <a:spcPts val="240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Self/Team rubric</a:t>
            </a:r>
          </a:p>
          <a:p>
            <a:pPr indent="-421640" lvl="0" marL="548640" marR="0" rtl="0" algn="l">
              <a:lnSpc>
                <a:spcPct val="90000"/>
              </a:lnSpc>
              <a:spcBef>
                <a:spcPts val="240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Short video clip of a student talking aloud their ideas</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838193" y="0"/>
            <a:ext cx="105156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i="0" lang="en-US" sz="6000" u="none" cap="none" strike="noStrike">
                <a:solidFill>
                  <a:schemeClr val="dk1"/>
                </a:solidFill>
                <a:latin typeface="Questrial"/>
                <a:ea typeface="Questrial"/>
                <a:cs typeface="Questrial"/>
                <a:sym typeface="Questrial"/>
              </a:rPr>
              <a:t>Evidence of student learning</a:t>
            </a:r>
          </a:p>
        </p:txBody>
      </p:sp>
      <p:sp>
        <p:nvSpPr>
          <p:cNvPr id="393" name="Shape 393"/>
          <p:cNvSpPr txBox="1"/>
          <p:nvPr/>
        </p:nvSpPr>
        <p:spPr>
          <a:xfrm>
            <a:off x="250450" y="809100"/>
            <a:ext cx="11288700" cy="5833800"/>
          </a:xfrm>
          <a:prstGeom prst="rect">
            <a:avLst/>
          </a:prstGeom>
          <a:noFill/>
          <a:ln>
            <a:noFill/>
          </a:ln>
        </p:spPr>
        <p:txBody>
          <a:bodyPr anchorCtr="0" anchor="ctr" bIns="91425" lIns="91425" rIns="91425" tIns="91425">
            <a:noAutofit/>
          </a:bodyPr>
          <a:lstStyle/>
          <a:p>
            <a:pPr lvl="0" rtl="0">
              <a:lnSpc>
                <a:spcPct val="90000"/>
              </a:lnSpc>
              <a:spcBef>
                <a:spcPts val="2000"/>
              </a:spcBef>
              <a:buNone/>
            </a:pPr>
            <a:r>
              <a:t/>
            </a:r>
            <a:endParaRPr/>
          </a:p>
        </p:txBody>
      </p:sp>
      <p:sp>
        <p:nvSpPr>
          <p:cNvPr id="394" name="Shape 394" title="File_001.mov"/>
          <p:cNvSpPr/>
          <p:nvPr/>
        </p:nvSpPr>
        <p:spPr>
          <a:xfrm>
            <a:off x="2313825" y="1162275"/>
            <a:ext cx="7307499" cy="5480624"/>
          </a:xfrm>
          <a:prstGeom prst="rect">
            <a:avLst/>
          </a:prstGeom>
          <a:blipFill>
            <a:blip r:embed="rId3">
              <a:alphaModFix/>
            </a:blip>
            <a:stretch>
              <a:fillRect/>
            </a:stretch>
          </a:blipFill>
          <a:ln>
            <a:noFill/>
          </a:ln>
        </p:spPr>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838200" y="214125"/>
            <a:ext cx="10515599"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i="0" lang="en-US" sz="4800" u="none" cap="none" strike="noStrike">
                <a:solidFill>
                  <a:srgbClr val="000000"/>
                </a:solidFill>
                <a:latin typeface="Century Gothic"/>
                <a:ea typeface="Century Gothic"/>
                <a:cs typeface="Century Gothic"/>
                <a:sym typeface="Century Gothic"/>
              </a:rPr>
              <a:t>INDIANA </a:t>
            </a:r>
            <a:r>
              <a:rPr b="1" lang="en-US" sz="4800">
                <a:solidFill>
                  <a:srgbClr val="000000"/>
                </a:solidFill>
                <a:latin typeface="Century Gothic"/>
                <a:ea typeface="Century Gothic"/>
                <a:cs typeface="Century Gothic"/>
                <a:sym typeface="Century Gothic"/>
              </a:rPr>
              <a:t>SCIENCE </a:t>
            </a:r>
            <a:r>
              <a:rPr b="1" i="0" lang="en-US" sz="4800" u="none" cap="none" strike="noStrike">
                <a:solidFill>
                  <a:srgbClr val="000000"/>
                </a:solidFill>
                <a:latin typeface="Century Gothic"/>
                <a:ea typeface="Century Gothic"/>
                <a:cs typeface="Century Gothic"/>
                <a:sym typeface="Century Gothic"/>
              </a:rPr>
              <a:t>STANDARDS (ADOPTED 2016)</a:t>
            </a:r>
          </a:p>
        </p:txBody>
      </p:sp>
      <p:sp>
        <p:nvSpPr>
          <p:cNvPr id="187" name="Shape 187"/>
          <p:cNvSpPr txBox="1"/>
          <p:nvPr/>
        </p:nvSpPr>
        <p:spPr>
          <a:xfrm>
            <a:off x="658100" y="1796525"/>
            <a:ext cx="10802400" cy="2463900"/>
          </a:xfrm>
          <a:prstGeom prst="rect">
            <a:avLst/>
          </a:prstGeom>
          <a:noFill/>
          <a:ln>
            <a:noFill/>
          </a:ln>
        </p:spPr>
        <p:txBody>
          <a:bodyPr anchorCtr="0" anchor="t" bIns="91425" lIns="91425" rIns="91425" tIns="91425">
            <a:noAutofit/>
          </a:bodyPr>
          <a:lstStyle/>
          <a:p>
            <a:pPr indent="-228600" lvl="0" marL="228600" marR="0" rtl="0" algn="l">
              <a:lnSpc>
                <a:spcPct val="108000"/>
              </a:lnSpc>
              <a:spcBef>
                <a:spcPts val="0"/>
              </a:spcBef>
              <a:spcAft>
                <a:spcPts val="0"/>
              </a:spcAft>
              <a:buClr>
                <a:srgbClr val="000000"/>
              </a:buClr>
              <a:buSzPct val="25000"/>
              <a:buFont typeface="Arial"/>
              <a:buNone/>
            </a:pPr>
            <a:r>
              <a:rPr b="1" lang="en-US" sz="2200">
                <a:latin typeface="Century Gothic"/>
                <a:ea typeface="Century Gothic"/>
                <a:cs typeface="Century Gothic"/>
                <a:sym typeface="Century Gothic"/>
              </a:rPr>
              <a:t>5.PS.1 Describe and measure the volume and mass of a sample of a given material </a:t>
            </a:r>
          </a:p>
          <a:p>
            <a:pPr indent="-228600" lvl="0" marL="228600" marR="0" rtl="0" algn="l">
              <a:lnSpc>
                <a:spcPct val="108000"/>
              </a:lnSpc>
              <a:spcBef>
                <a:spcPts val="0"/>
              </a:spcBef>
              <a:spcAft>
                <a:spcPts val="0"/>
              </a:spcAft>
              <a:buClr>
                <a:srgbClr val="000000"/>
              </a:buClr>
              <a:buFont typeface="Arial"/>
              <a:buNone/>
            </a:pPr>
            <a:r>
              <a:t/>
            </a:r>
            <a:endParaRPr b="1" sz="2200">
              <a:latin typeface="Century Gothic"/>
              <a:ea typeface="Century Gothic"/>
              <a:cs typeface="Century Gothic"/>
              <a:sym typeface="Century Gothic"/>
            </a:endParaRPr>
          </a:p>
          <a:p>
            <a:pPr indent="-228600" lvl="0" marL="228600" marR="0" rtl="0" algn="l">
              <a:lnSpc>
                <a:spcPct val="108000"/>
              </a:lnSpc>
              <a:spcBef>
                <a:spcPts val="0"/>
              </a:spcBef>
              <a:spcAft>
                <a:spcPts val="0"/>
              </a:spcAft>
              <a:buClr>
                <a:srgbClr val="000000"/>
              </a:buClr>
              <a:buSzPct val="25000"/>
              <a:buFont typeface="Arial"/>
              <a:buNone/>
            </a:pPr>
            <a:r>
              <a:rPr b="1" lang="en-US" sz="2200">
                <a:latin typeface="Century Gothic"/>
                <a:ea typeface="Century Gothic"/>
                <a:cs typeface="Century Gothic"/>
                <a:sym typeface="Century Gothic"/>
              </a:rPr>
              <a:t>5.PS.4 Describe the difference between weight being dependent on gravity and mass comprised of the amount of matter in a given substance or material.</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type="title"/>
          </p:nvPr>
        </p:nvSpPr>
        <p:spPr>
          <a:xfrm>
            <a:off x="-80009" y="45773"/>
            <a:ext cx="12272010" cy="113841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lang="en-US" sz="5000">
                <a:latin typeface="Century Gothic"/>
                <a:ea typeface="Century Gothic"/>
                <a:cs typeface="Century Gothic"/>
                <a:sym typeface="Century Gothic"/>
              </a:rPr>
              <a:t>PROSTHETIC LEG</a:t>
            </a:r>
            <a:r>
              <a:rPr b="1" i="0" lang="en-US" sz="5000" u="none" cap="none" strike="noStrike">
                <a:solidFill>
                  <a:schemeClr val="dk1"/>
                </a:solidFill>
                <a:latin typeface="Century Gothic"/>
                <a:ea typeface="Century Gothic"/>
                <a:cs typeface="Century Gothic"/>
                <a:sym typeface="Century Gothic"/>
              </a:rPr>
              <a:t> – IMPROVE/REDESIGN</a:t>
            </a:r>
          </a:p>
        </p:txBody>
      </p:sp>
      <p:pic>
        <p:nvPicPr>
          <p:cNvPr id="400" name="Shape 400"/>
          <p:cNvPicPr preferRelativeResize="0"/>
          <p:nvPr/>
        </p:nvPicPr>
        <p:blipFill rotWithShape="1">
          <a:blip r:embed="rId3">
            <a:alphaModFix/>
          </a:blip>
          <a:srcRect b="0" l="0" r="0" t="0"/>
          <a:stretch/>
        </p:blipFill>
        <p:spPr>
          <a:xfrm>
            <a:off x="167641" y="2023688"/>
            <a:ext cx="5476020" cy="4153136"/>
          </a:xfrm>
          <a:prstGeom prst="rect">
            <a:avLst/>
          </a:prstGeom>
          <a:noFill/>
          <a:ln>
            <a:noFill/>
          </a:ln>
        </p:spPr>
      </p:pic>
      <p:sp>
        <p:nvSpPr>
          <p:cNvPr id="401" name="Shape 401"/>
          <p:cNvSpPr/>
          <p:nvPr/>
        </p:nvSpPr>
        <p:spPr>
          <a:xfrm>
            <a:off x="58358" y="2966632"/>
            <a:ext cx="2366008" cy="1591526"/>
          </a:xfrm>
          <a:prstGeom prst="roundRect">
            <a:avLst>
              <a:gd fmla="val 16667" name="adj"/>
            </a:avLst>
          </a:prstGeom>
          <a:noFill/>
          <a:ln cap="flat" cmpd="sng" w="38100">
            <a:solidFill>
              <a:srgbClr val="FF0000"/>
            </a:solidFill>
            <a:prstDash val="solid"/>
            <a:round/>
            <a:headEnd len="med" w="med" type="none"/>
            <a:tailEnd len="med" w="med" type="none"/>
          </a:ln>
        </p:spPr>
        <p:txBody>
          <a:bodyPr anchorCtr="0" anchor="ctr" bIns="109700" lIns="109700" rIns="109700" tIns="109700">
            <a:noAutofit/>
          </a:bodyPr>
          <a:lstStyle/>
          <a:p>
            <a:pPr indent="0" lvl="0" marL="0" marR="0" rtl="0" algn="l">
              <a:lnSpc>
                <a:spcPct val="100000"/>
              </a:lnSpc>
              <a:spcBef>
                <a:spcPts val="0"/>
              </a:spcBef>
              <a:spcAft>
                <a:spcPts val="0"/>
              </a:spcAft>
              <a:buClr>
                <a:srgbClr val="000000"/>
              </a:buClr>
              <a:buFont typeface="Arial"/>
              <a:buNone/>
            </a:pPr>
            <a:r>
              <a:t/>
            </a:r>
            <a:endParaRPr b="0" i="0" sz="1679" u="none" cap="none" strike="noStrike">
              <a:solidFill>
                <a:srgbClr val="000000"/>
              </a:solidFill>
              <a:latin typeface="Arial"/>
              <a:ea typeface="Arial"/>
              <a:cs typeface="Arial"/>
              <a:sym typeface="Arial"/>
            </a:endParaRPr>
          </a:p>
        </p:txBody>
      </p:sp>
      <p:cxnSp>
        <p:nvCxnSpPr>
          <p:cNvPr id="402" name="Shape 402"/>
          <p:cNvCxnSpPr>
            <a:stCxn id="401" idx="3"/>
          </p:cNvCxnSpPr>
          <p:nvPr/>
        </p:nvCxnSpPr>
        <p:spPr>
          <a:xfrm flipH="1" rot="10800000">
            <a:off x="2424366" y="3700295"/>
            <a:ext cx="4018200" cy="62100"/>
          </a:xfrm>
          <a:prstGeom prst="straightConnector1">
            <a:avLst/>
          </a:prstGeom>
          <a:noFill/>
          <a:ln cap="flat" cmpd="sng" w="76200">
            <a:solidFill>
              <a:srgbClr val="FF0000"/>
            </a:solidFill>
            <a:prstDash val="solid"/>
            <a:round/>
            <a:headEnd len="med" w="med" type="none"/>
            <a:tailEnd len="lg" w="lg" type="triangle"/>
          </a:ln>
        </p:spPr>
      </p:cxnSp>
      <p:sp>
        <p:nvSpPr>
          <p:cNvPr id="403" name="Shape 403"/>
          <p:cNvSpPr txBox="1"/>
          <p:nvPr/>
        </p:nvSpPr>
        <p:spPr>
          <a:xfrm>
            <a:off x="6549389" y="1184194"/>
            <a:ext cx="5145933" cy="5156404"/>
          </a:xfrm>
          <a:prstGeom prst="rect">
            <a:avLst/>
          </a:prstGeom>
          <a:noFill/>
          <a:ln>
            <a:noFill/>
          </a:ln>
        </p:spPr>
        <p:txBody>
          <a:bodyPr anchorCtr="0" anchor="t" bIns="109700" lIns="109700" rIns="109700" tIns="109700">
            <a:noAutofit/>
          </a:bodyPr>
          <a:lstStyle/>
          <a:p>
            <a:pPr indent="0" lvl="0" marL="0" marR="0" rtl="0" algn="ctr">
              <a:lnSpc>
                <a:spcPct val="90000"/>
              </a:lnSpc>
              <a:spcBef>
                <a:spcPts val="0"/>
              </a:spcBef>
              <a:spcAft>
                <a:spcPts val="0"/>
              </a:spcAft>
              <a:buClr>
                <a:srgbClr val="000000"/>
              </a:buClr>
              <a:buSzPct val="25000"/>
              <a:buFont typeface="Century Gothic"/>
              <a:buNone/>
            </a:pPr>
            <a:r>
              <a:rPr b="1" i="0" lang="en-US" sz="2160" u="none" cap="none" strike="noStrike">
                <a:solidFill>
                  <a:srgbClr val="000000"/>
                </a:solidFill>
                <a:highlight>
                  <a:srgbClr val="FFFF00"/>
                </a:highlight>
                <a:latin typeface="Century Gothic"/>
                <a:ea typeface="Century Gothic"/>
                <a:cs typeface="Century Gothic"/>
                <a:sym typeface="Century Gothic"/>
              </a:rPr>
              <a:t>Reflect and Improve</a:t>
            </a:r>
          </a:p>
          <a:p>
            <a:pPr indent="0" lvl="0" marL="0" marR="0" rtl="0" algn="l">
              <a:lnSpc>
                <a:spcPct val="90000"/>
              </a:lnSpc>
              <a:spcBef>
                <a:spcPts val="0"/>
              </a:spcBef>
              <a:spcAft>
                <a:spcPts val="0"/>
              </a:spcAft>
              <a:buClr>
                <a:srgbClr val="000000"/>
              </a:buClr>
              <a:buFont typeface="Arial"/>
              <a:buNone/>
            </a:pPr>
            <a:r>
              <a:t/>
            </a:r>
            <a:endParaRPr b="0" i="0" sz="1679" u="none" cap="none" strike="noStrike">
              <a:solidFill>
                <a:srgbClr val="000000"/>
              </a:solidFill>
              <a:latin typeface="Century Gothic"/>
              <a:ea typeface="Century Gothic"/>
              <a:cs typeface="Century Gothic"/>
              <a:sym typeface="Century Gothic"/>
            </a:endParaRPr>
          </a:p>
          <a:p>
            <a:pPr indent="-434340" lvl="0" marL="548640" marR="0" rtl="0" algn="l">
              <a:lnSpc>
                <a:spcPct val="100000"/>
              </a:lnSpc>
              <a:spcBef>
                <a:spcPts val="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This is the time when students get to talk with the class and their group and reflect on if their design was successful</a:t>
            </a:r>
            <a:r>
              <a:rPr lang="en-US" sz="2400">
                <a:latin typeface="Century Gothic"/>
                <a:ea typeface="Century Gothic"/>
                <a:cs typeface="Century Gothic"/>
                <a:sym typeface="Century Gothic"/>
              </a:rPr>
              <a:t>.</a:t>
            </a:r>
          </a:p>
          <a:p>
            <a:pPr lvl="0" marR="0" rtl="0" algn="l">
              <a:lnSpc>
                <a:spcPct val="100000"/>
              </a:lnSpc>
              <a:spcBef>
                <a:spcPts val="0"/>
              </a:spcBef>
              <a:spcAft>
                <a:spcPts val="0"/>
              </a:spcAft>
              <a:buNone/>
            </a:pPr>
            <a:r>
              <a:t/>
            </a:r>
            <a:endParaRPr sz="1200">
              <a:latin typeface="Century Gothic"/>
              <a:ea typeface="Century Gothic"/>
              <a:cs typeface="Century Gothic"/>
              <a:sym typeface="Century Gothic"/>
            </a:endParaRPr>
          </a:p>
          <a:p>
            <a:pPr indent="-434340" lvl="0" marL="548640" marR="0" rtl="0" algn="l">
              <a:lnSpc>
                <a:spcPct val="100000"/>
              </a:lnSpc>
              <a:spcBef>
                <a:spcPts val="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Teams then go back to the drawing board and re-sketch and improve their first design.</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Century Gothic"/>
              <a:ea typeface="Century Gothic"/>
              <a:cs typeface="Century Gothic"/>
              <a:sym typeface="Century Gothic"/>
            </a:endParaRPr>
          </a:p>
          <a:p>
            <a:pPr indent="-434340" lvl="0" marL="548640" marR="0" rtl="0" algn="l">
              <a:lnSpc>
                <a:spcPct val="100000"/>
              </a:lnSpc>
              <a:spcBef>
                <a:spcPts val="0"/>
              </a:spcBef>
              <a:spcAft>
                <a:spcPts val="0"/>
              </a:spcAft>
              <a:buClr>
                <a:srgbClr val="000000"/>
              </a:buClr>
              <a:buSzPct val="100000"/>
              <a:buFont typeface="Love Ya Like A Sister"/>
              <a:buChar char="❏"/>
            </a:pPr>
            <a:r>
              <a:rPr b="0" i="0" lang="en-US" sz="2400" u="none" cap="none" strike="noStrike">
                <a:solidFill>
                  <a:srgbClr val="000000"/>
                </a:solidFill>
                <a:latin typeface="Century Gothic"/>
                <a:ea typeface="Century Gothic"/>
                <a:cs typeface="Century Gothic"/>
                <a:sym typeface="Century Gothic"/>
              </a:rPr>
              <a:t>Even teams that were successful can improve</a:t>
            </a:r>
          </a:p>
          <a:p>
            <a:pPr indent="-434340" lvl="0" marL="548640" marR="0" rtl="0" algn="l">
              <a:lnSpc>
                <a:spcPct val="100000"/>
              </a:lnSpc>
              <a:spcBef>
                <a:spcPts val="0"/>
              </a:spcBef>
              <a:spcAft>
                <a:spcPts val="0"/>
              </a:spcAft>
              <a:buClr>
                <a:srgbClr val="000000"/>
              </a:buClr>
              <a:buFont typeface="Love Ya Like A Sister"/>
              <a:buNone/>
            </a:pPr>
            <a:r>
              <a:t/>
            </a:r>
            <a:endParaRPr b="0" i="0" sz="1200" u="none" cap="none" strike="noStrike">
              <a:solidFill>
                <a:srgbClr val="000000"/>
              </a:solidFill>
              <a:latin typeface="Century Gothic"/>
              <a:ea typeface="Century Gothic"/>
              <a:cs typeface="Century Gothic"/>
              <a:sym typeface="Century Gothic"/>
            </a:endParaRPr>
          </a:p>
          <a:p>
            <a:pPr indent="-434340" lvl="0" marL="548640" marR="0" rtl="0" algn="l">
              <a:lnSpc>
                <a:spcPct val="100000"/>
              </a:lnSpc>
              <a:spcBef>
                <a:spcPts val="0"/>
              </a:spcBef>
              <a:spcAft>
                <a:spcPts val="0"/>
              </a:spcAft>
              <a:buClr>
                <a:srgbClr val="000000"/>
              </a:buClr>
              <a:buSzPct val="100000"/>
              <a:buFont typeface="Love Ya Like A Sister"/>
              <a:buChar char="❏"/>
            </a:pPr>
            <a:r>
              <a:rPr b="1" i="0" lang="en-US" sz="2400" u="none" cap="none" strike="noStrike">
                <a:solidFill>
                  <a:srgbClr val="000000"/>
                </a:solidFill>
                <a:latin typeface="Century Gothic"/>
                <a:ea typeface="Century Gothic"/>
                <a:cs typeface="Century Gothic"/>
                <a:sym typeface="Century Gothic"/>
              </a:rPr>
              <a:t>Why do you think we have the iPhone 7? :)</a:t>
            </a:r>
          </a:p>
          <a:p>
            <a:pPr indent="-434340" lvl="0" marL="548640" marR="0" rtl="0" algn="l">
              <a:lnSpc>
                <a:spcPct val="90000"/>
              </a:lnSpc>
              <a:spcBef>
                <a:spcPts val="0"/>
              </a:spcBef>
              <a:spcAft>
                <a:spcPts val="0"/>
              </a:spcAft>
              <a:buClr>
                <a:srgbClr val="000000"/>
              </a:buClr>
              <a:buFont typeface="Love Ya Like A Sister"/>
              <a:buNone/>
            </a:pPr>
            <a:r>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rgbClr val="000000"/>
              </a:buClr>
              <a:buFont typeface="Arial"/>
              <a:buNone/>
            </a:pPr>
            <a:r>
              <a:t/>
            </a:r>
            <a:endParaRPr b="0" i="0" sz="960" u="none" cap="none" strike="noStrike">
              <a:solidFill>
                <a:srgbClr val="000000"/>
              </a:solidFill>
              <a:latin typeface="Century Gothic"/>
              <a:ea typeface="Century Gothic"/>
              <a:cs typeface="Century Gothic"/>
              <a:sym typeface="Century Gothic"/>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7" name="Shape 407"/>
        <p:cNvGrpSpPr/>
        <p:nvPr/>
      </p:nvGrpSpPr>
      <p:grpSpPr>
        <a:xfrm>
          <a:off x="0" y="0"/>
          <a:ext cx="0" cy="0"/>
          <a:chOff x="0" y="0"/>
          <a:chExt cx="0" cy="0"/>
        </a:xfrm>
      </p:grpSpPr>
      <p:sp>
        <p:nvSpPr>
          <p:cNvPr id="408" name="Shape 408"/>
          <p:cNvSpPr txBox="1"/>
          <p:nvPr>
            <p:ph type="title"/>
          </p:nvPr>
        </p:nvSpPr>
        <p:spPr>
          <a:xfrm>
            <a:off x="113650" y="119025"/>
            <a:ext cx="11765100" cy="963299"/>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lang="en-US" sz="6000"/>
              <a:t>               </a:t>
            </a:r>
            <a:r>
              <a:rPr b="1" i="0" lang="en-US" sz="6000" u="none" cap="none" strike="noStrike">
                <a:solidFill>
                  <a:schemeClr val="dk1"/>
                </a:solidFill>
                <a:latin typeface="Questrial"/>
                <a:ea typeface="Questrial"/>
                <a:cs typeface="Questrial"/>
                <a:sym typeface="Questrial"/>
              </a:rPr>
              <a:t>REDESIGN - EXAMPLE</a:t>
            </a:r>
          </a:p>
        </p:txBody>
      </p:sp>
      <p:pic>
        <p:nvPicPr>
          <p:cNvPr id="409" name="Shape 409"/>
          <p:cNvPicPr preferRelativeResize="0"/>
          <p:nvPr/>
        </p:nvPicPr>
        <p:blipFill>
          <a:blip r:embed="rId3">
            <a:alphaModFix/>
          </a:blip>
          <a:stretch>
            <a:fillRect/>
          </a:stretch>
        </p:blipFill>
        <p:spPr>
          <a:xfrm>
            <a:off x="3806475" y="1082324"/>
            <a:ext cx="4103152" cy="5470869"/>
          </a:xfrm>
          <a:prstGeom prst="rect">
            <a:avLst/>
          </a:prstGeom>
          <a:noFill/>
          <a:ln>
            <a:noFill/>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ph type="title"/>
          </p:nvPr>
        </p:nvSpPr>
        <p:spPr>
          <a:xfrm>
            <a:off x="187093" y="0"/>
            <a:ext cx="10515599"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i="0" lang="en-US" sz="6000" u="none" cap="none" strike="noStrike">
                <a:solidFill>
                  <a:schemeClr val="dk1"/>
                </a:solidFill>
                <a:latin typeface="Questrial"/>
                <a:ea typeface="Questrial"/>
                <a:cs typeface="Questrial"/>
                <a:sym typeface="Questrial"/>
              </a:rPr>
              <a:t>Cross-curricular Connections</a:t>
            </a:r>
          </a:p>
        </p:txBody>
      </p:sp>
      <p:sp>
        <p:nvSpPr>
          <p:cNvPr id="415" name="Shape 415"/>
          <p:cNvSpPr txBox="1"/>
          <p:nvPr>
            <p:ph idx="1" type="body"/>
          </p:nvPr>
        </p:nvSpPr>
        <p:spPr>
          <a:xfrm>
            <a:off x="6616810" y="1049301"/>
            <a:ext cx="4537480" cy="5282917"/>
          </a:xfrm>
          <a:prstGeom prst="rect">
            <a:avLst/>
          </a:prstGeom>
          <a:noFill/>
          <a:ln>
            <a:noFill/>
          </a:ln>
        </p:spPr>
        <p:txBody>
          <a:bodyPr anchorCtr="0" anchor="t" bIns="45700" lIns="91425" rIns="91425" tIns="45700">
            <a:noAutofit/>
          </a:bodyPr>
          <a:lstStyle/>
          <a:p>
            <a:pPr indent="0" lvl="0" marL="0" marR="0" rtl="0" algn="ctr">
              <a:lnSpc>
                <a:spcPct val="120000"/>
              </a:lnSpc>
              <a:spcBef>
                <a:spcPts val="0"/>
              </a:spcBef>
              <a:spcAft>
                <a:spcPts val="0"/>
              </a:spcAft>
              <a:buClr>
                <a:schemeClr val="dk1"/>
              </a:buClr>
              <a:buSzPct val="25000"/>
              <a:buFont typeface="Arial"/>
              <a:buNone/>
            </a:pPr>
            <a:r>
              <a:rPr b="0" i="0" lang="en-US" sz="2400" u="sng" cap="none" strike="noStrike">
                <a:solidFill>
                  <a:schemeClr val="dk1"/>
                </a:solidFill>
                <a:latin typeface="Questrial"/>
                <a:ea typeface="Questrial"/>
                <a:cs typeface="Questrial"/>
                <a:sym typeface="Questrial"/>
              </a:rPr>
              <a:t>Literacy Connections </a:t>
            </a:r>
          </a:p>
          <a:p>
            <a:pPr indent="-228600" lvl="0" marL="228600" marR="0" rtl="0" algn="l">
              <a:lnSpc>
                <a:spcPct val="12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Reflections and written response</a:t>
            </a:r>
          </a:p>
          <a:p>
            <a:pPr indent="-228600" lvl="0" marL="228600" marR="0" rtl="0" algn="l">
              <a:lnSpc>
                <a:spcPct val="12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Advertisement (persuasive writing &amp; figurative language)</a:t>
            </a:r>
          </a:p>
          <a:p>
            <a:pPr indent="-228600" lvl="0" marL="228600" marR="0" rtl="0" algn="l">
              <a:lnSpc>
                <a:spcPct val="12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Trade books (informational text &amp; fiction)  </a:t>
            </a:r>
            <a:r>
              <a:rPr b="0" i="1" lang="en-US" sz="2400" u="none" cap="none" strike="noStrike">
                <a:solidFill>
                  <a:schemeClr val="dk1"/>
                </a:solidFill>
                <a:latin typeface="Questrial"/>
                <a:ea typeface="Questrial"/>
                <a:cs typeface="Questrial"/>
                <a:sym typeface="Questrial"/>
              </a:rPr>
              <a:t>Soul Surfer</a:t>
            </a:r>
          </a:p>
          <a:p>
            <a:pPr indent="-228600" lvl="0" marL="228600" marR="0" rtl="0" algn="l">
              <a:lnSpc>
                <a:spcPct val="120000"/>
              </a:lnSpc>
              <a:spcBef>
                <a:spcPts val="1000"/>
              </a:spcBef>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Famous inventor/field expert biography writing</a:t>
            </a:r>
          </a:p>
        </p:txBody>
      </p:sp>
      <p:sp>
        <p:nvSpPr>
          <p:cNvPr id="416" name="Shape 416"/>
          <p:cNvSpPr txBox="1"/>
          <p:nvPr/>
        </p:nvSpPr>
        <p:spPr>
          <a:xfrm>
            <a:off x="724531" y="1049301"/>
            <a:ext cx="4537480" cy="5282917"/>
          </a:xfrm>
          <a:prstGeom prst="rect">
            <a:avLst/>
          </a:prstGeom>
          <a:noFill/>
          <a:ln>
            <a:noFill/>
          </a:ln>
        </p:spPr>
        <p:txBody>
          <a:bodyPr anchorCtr="0" anchor="t" bIns="45700" lIns="91425" rIns="91425" tIns="45700">
            <a:noAutofit/>
          </a:bodyPr>
          <a:lstStyle/>
          <a:p>
            <a:pPr indent="0" lvl="0" marL="0" marR="0" rtl="0" algn="ctr">
              <a:lnSpc>
                <a:spcPct val="120000"/>
              </a:lnSpc>
              <a:spcBef>
                <a:spcPts val="0"/>
              </a:spcBef>
              <a:spcAft>
                <a:spcPts val="0"/>
              </a:spcAft>
              <a:buClr>
                <a:schemeClr val="dk1"/>
              </a:buClr>
              <a:buSzPct val="25000"/>
              <a:buFont typeface="Arial"/>
              <a:buNone/>
            </a:pPr>
            <a:r>
              <a:rPr b="0" i="0" lang="en-US" sz="2400" u="sng" cap="none" strike="noStrike">
                <a:solidFill>
                  <a:schemeClr val="dk1"/>
                </a:solidFill>
                <a:latin typeface="Questrial"/>
                <a:ea typeface="Questrial"/>
                <a:cs typeface="Questrial"/>
                <a:sym typeface="Questrial"/>
              </a:rPr>
              <a:t>Math Connections</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Budgeting </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Measurement during design and testing (mass/ volume/ length)</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Calculations of change during testing</a:t>
            </a:r>
          </a:p>
          <a:p>
            <a:pPr indent="0" lvl="0" marL="0" marR="0" rtl="0" algn="ctr">
              <a:lnSpc>
                <a:spcPct val="100000"/>
              </a:lnSpc>
              <a:spcBef>
                <a:spcPts val="1000"/>
              </a:spcBef>
              <a:spcAft>
                <a:spcPts val="0"/>
              </a:spcAft>
              <a:buClr>
                <a:schemeClr val="dk1"/>
              </a:buClr>
              <a:buSzPct val="25000"/>
              <a:buFont typeface="Arial"/>
              <a:buNone/>
            </a:pPr>
            <a:r>
              <a:rPr b="0" i="0" lang="en-US" sz="2400" u="sng" cap="none" strike="noStrike">
                <a:solidFill>
                  <a:schemeClr val="dk1"/>
                </a:solidFill>
                <a:latin typeface="Questrial"/>
                <a:ea typeface="Questrial"/>
                <a:cs typeface="Questrial"/>
                <a:sym typeface="Questrial"/>
              </a:rPr>
              <a:t>Social Studies Connections</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Geography</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Environmental concerns</a:t>
            </a:r>
          </a:p>
          <a:p>
            <a:pPr indent="-228600" lvl="0" marL="228600" marR="0" rtl="0" algn="l">
              <a:lnSpc>
                <a:spcPct val="100000"/>
              </a:lnSpc>
              <a:spcBef>
                <a:spcPts val="1000"/>
              </a:spcBef>
              <a:spcAft>
                <a:spcPts val="0"/>
              </a:spcAft>
              <a:buClr>
                <a:schemeClr val="dk1"/>
              </a:buClr>
              <a:buSzPct val="100000"/>
              <a:buFont typeface="Arial"/>
              <a:buChar char="•"/>
            </a:pPr>
            <a:r>
              <a:rPr b="0" i="0" lang="en-US" sz="2400" u="none" cap="none" strike="noStrike">
                <a:solidFill>
                  <a:schemeClr val="dk1"/>
                </a:solidFill>
                <a:latin typeface="Questrial"/>
                <a:ea typeface="Questrial"/>
                <a:cs typeface="Questrial"/>
                <a:sym typeface="Questrial"/>
              </a:rPr>
              <a:t>Community awareness  (using local sites for design tasks)</a:t>
            </a:r>
          </a:p>
          <a:p>
            <a:pPr indent="0" lvl="0" marL="0" marR="0" rtl="0" algn="ctr">
              <a:lnSpc>
                <a:spcPct val="120000"/>
              </a:lnSpc>
              <a:spcBef>
                <a:spcPts val="1000"/>
              </a:spcBef>
              <a:spcAft>
                <a:spcPts val="0"/>
              </a:spcAft>
              <a:buClr>
                <a:schemeClr val="dk1"/>
              </a:buClr>
              <a:buFont typeface="Arial"/>
              <a:buNone/>
            </a:pPr>
            <a:r>
              <a:t/>
            </a:r>
            <a:endParaRPr b="0" i="0" sz="2400" u="sng" cap="none" strike="noStrike">
              <a:solidFill>
                <a:schemeClr val="dk1"/>
              </a:solidFill>
              <a:latin typeface="Questrial"/>
              <a:ea typeface="Questrial"/>
              <a:cs typeface="Questrial"/>
              <a:sym typeface="Quest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 calcmode="lin" valueType="num">
                                      <p:cBhvr additive="base">
                                        <p:cTn dur="500"/>
                                        <p:tgtEl>
                                          <p:spTgt spid="41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 calcmode="lin" valueType="num">
                                      <p:cBhvr additive="base">
                                        <p:cTn dur="500"/>
                                        <p:tgtEl>
                                          <p:spTgt spid="41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 calcmode="lin" valueType="num">
                                      <p:cBhvr additive="base">
                                        <p:cTn dur="500"/>
                                        <p:tgtEl>
                                          <p:spTgt spid="41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3" st="3"/>
                                            </p:txEl>
                                          </p:spTgt>
                                        </p:tgtEl>
                                        <p:attrNameLst>
                                          <p:attrName>style.visibility</p:attrName>
                                        </p:attrNameLst>
                                      </p:cBhvr>
                                      <p:to>
                                        <p:strVal val="visible"/>
                                      </p:to>
                                    </p:set>
                                    <p:anim calcmode="lin" valueType="num">
                                      <p:cBhvr additive="base">
                                        <p:cTn dur="500"/>
                                        <p:tgtEl>
                                          <p:spTgt spid="41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4" st="4"/>
                                            </p:txEl>
                                          </p:spTgt>
                                        </p:tgtEl>
                                        <p:attrNameLst>
                                          <p:attrName>style.visibility</p:attrName>
                                        </p:attrNameLst>
                                      </p:cBhvr>
                                      <p:to>
                                        <p:strVal val="visible"/>
                                      </p:to>
                                    </p:set>
                                    <p:anim calcmode="lin" valueType="num">
                                      <p:cBhvr additive="base">
                                        <p:cTn dur="500"/>
                                        <p:tgtEl>
                                          <p:spTgt spid="41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5" st="5"/>
                                            </p:txEl>
                                          </p:spTgt>
                                        </p:tgtEl>
                                        <p:attrNameLst>
                                          <p:attrName>style.visibility</p:attrName>
                                        </p:attrNameLst>
                                      </p:cBhvr>
                                      <p:to>
                                        <p:strVal val="visible"/>
                                      </p:to>
                                    </p:set>
                                    <p:anim calcmode="lin" valueType="num">
                                      <p:cBhvr additive="base">
                                        <p:cTn dur="500"/>
                                        <p:tgtEl>
                                          <p:spTgt spid="41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6" st="6"/>
                                            </p:txEl>
                                          </p:spTgt>
                                        </p:tgtEl>
                                        <p:attrNameLst>
                                          <p:attrName>style.visibility</p:attrName>
                                        </p:attrNameLst>
                                      </p:cBhvr>
                                      <p:to>
                                        <p:strVal val="visible"/>
                                      </p:to>
                                    </p:set>
                                    <p:anim calcmode="lin" valueType="num">
                                      <p:cBhvr additive="base">
                                        <p:cTn dur="500"/>
                                        <p:tgtEl>
                                          <p:spTgt spid="416">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7" st="7"/>
                                            </p:txEl>
                                          </p:spTgt>
                                        </p:tgtEl>
                                        <p:attrNameLst>
                                          <p:attrName>style.visibility</p:attrName>
                                        </p:attrNameLst>
                                      </p:cBhvr>
                                      <p:to>
                                        <p:strVal val="visible"/>
                                      </p:to>
                                    </p:set>
                                    <p:anim calcmode="lin" valueType="num">
                                      <p:cBhvr additive="base">
                                        <p:cTn dur="500"/>
                                        <p:tgtEl>
                                          <p:spTgt spid="416">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6">
                                            <p:txEl>
                                              <p:pRg end="8" st="8"/>
                                            </p:txEl>
                                          </p:spTgt>
                                        </p:tgtEl>
                                        <p:attrNameLst>
                                          <p:attrName>style.visibility</p:attrName>
                                        </p:attrNameLst>
                                      </p:cBhvr>
                                      <p:to>
                                        <p:strVal val="visible"/>
                                      </p:to>
                                    </p:set>
                                    <p:anim calcmode="lin" valueType="num">
                                      <p:cBhvr additive="base">
                                        <p:cTn dur="500"/>
                                        <p:tgtEl>
                                          <p:spTgt spid="416">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xEl>
                                              <p:pRg end="0" st="0"/>
                                            </p:txEl>
                                          </p:spTgt>
                                        </p:tgtEl>
                                        <p:attrNameLst>
                                          <p:attrName>style.visibility</p:attrName>
                                        </p:attrNameLst>
                                      </p:cBhvr>
                                      <p:to>
                                        <p:strVal val="visible"/>
                                      </p:to>
                                    </p:set>
                                    <p:anim calcmode="lin" valueType="num">
                                      <p:cBhvr additive="base">
                                        <p:cTn dur="500"/>
                                        <p:tgtEl>
                                          <p:spTgt spid="41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xEl>
                                              <p:pRg end="1" st="1"/>
                                            </p:txEl>
                                          </p:spTgt>
                                        </p:tgtEl>
                                        <p:attrNameLst>
                                          <p:attrName>style.visibility</p:attrName>
                                        </p:attrNameLst>
                                      </p:cBhvr>
                                      <p:to>
                                        <p:strVal val="visible"/>
                                      </p:to>
                                    </p:set>
                                    <p:anim calcmode="lin" valueType="num">
                                      <p:cBhvr additive="base">
                                        <p:cTn dur="500"/>
                                        <p:tgtEl>
                                          <p:spTgt spid="41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xEl>
                                              <p:pRg end="2" st="2"/>
                                            </p:txEl>
                                          </p:spTgt>
                                        </p:tgtEl>
                                        <p:attrNameLst>
                                          <p:attrName>style.visibility</p:attrName>
                                        </p:attrNameLst>
                                      </p:cBhvr>
                                      <p:to>
                                        <p:strVal val="visible"/>
                                      </p:to>
                                    </p:set>
                                    <p:anim calcmode="lin" valueType="num">
                                      <p:cBhvr additive="base">
                                        <p:cTn dur="500"/>
                                        <p:tgtEl>
                                          <p:spTgt spid="41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xEl>
                                              <p:pRg end="3" st="3"/>
                                            </p:txEl>
                                          </p:spTgt>
                                        </p:tgtEl>
                                        <p:attrNameLst>
                                          <p:attrName>style.visibility</p:attrName>
                                        </p:attrNameLst>
                                      </p:cBhvr>
                                      <p:to>
                                        <p:strVal val="visible"/>
                                      </p:to>
                                    </p:set>
                                    <p:anim calcmode="lin" valueType="num">
                                      <p:cBhvr additive="base">
                                        <p:cTn dur="500"/>
                                        <p:tgtEl>
                                          <p:spTgt spid="41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xEl>
                                              <p:pRg end="4" st="4"/>
                                            </p:txEl>
                                          </p:spTgt>
                                        </p:tgtEl>
                                        <p:attrNameLst>
                                          <p:attrName>style.visibility</p:attrName>
                                        </p:attrNameLst>
                                      </p:cBhvr>
                                      <p:to>
                                        <p:strVal val="visible"/>
                                      </p:to>
                                    </p:set>
                                    <p:anim calcmode="lin" valueType="num">
                                      <p:cBhvr additive="base">
                                        <p:cTn dur="500"/>
                                        <p:tgtEl>
                                          <p:spTgt spid="41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x="0" y="0"/>
          <a:ext cx="0" cy="0"/>
          <a:chOff x="0" y="0"/>
          <a:chExt cx="0" cy="0"/>
        </a:xfrm>
      </p:grpSpPr>
      <p:sp>
        <p:nvSpPr>
          <p:cNvPr id="421" name="Shape 421"/>
          <p:cNvSpPr txBox="1"/>
          <p:nvPr>
            <p:ph type="title"/>
          </p:nvPr>
        </p:nvSpPr>
        <p:spPr>
          <a:xfrm>
            <a:off x="194916" y="154950"/>
            <a:ext cx="3826577" cy="739148"/>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1" i="0" lang="en-US" sz="6000" u="none" cap="none" strike="noStrike">
                <a:solidFill>
                  <a:schemeClr val="dk1"/>
                </a:solidFill>
                <a:latin typeface="Questrial"/>
                <a:ea typeface="Questrial"/>
                <a:cs typeface="Questrial"/>
                <a:sym typeface="Questrial"/>
              </a:rPr>
              <a:t>Questions</a:t>
            </a:r>
          </a:p>
        </p:txBody>
      </p:sp>
      <p:sp>
        <p:nvSpPr>
          <p:cNvPr id="422" name="Shape 422"/>
          <p:cNvSpPr txBox="1"/>
          <p:nvPr>
            <p:ph idx="1" type="body"/>
          </p:nvPr>
        </p:nvSpPr>
        <p:spPr>
          <a:xfrm>
            <a:off x="633233" y="5809617"/>
            <a:ext cx="7954072" cy="99749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To learn more about the SLED Partnership, please go to our link at </a:t>
            </a:r>
            <a:r>
              <a:rPr b="1" i="0" lang="en-US" sz="3200" u="sng" cap="none" strike="noStrike">
                <a:solidFill>
                  <a:schemeClr val="dk1"/>
                </a:solidFill>
                <a:latin typeface="Calibri"/>
                <a:ea typeface="Calibri"/>
                <a:cs typeface="Calibri"/>
                <a:sym typeface="Calibri"/>
              </a:rPr>
              <a:t>sledhub.org</a:t>
            </a:r>
            <a:r>
              <a:rPr b="0" i="0" lang="en-US" sz="3200" u="none" cap="none" strike="noStrike">
                <a:solidFill>
                  <a:schemeClr val="dk1"/>
                </a:solidFill>
                <a:latin typeface="Calibri"/>
                <a:ea typeface="Calibri"/>
                <a:cs typeface="Calibri"/>
                <a:sym typeface="Calibri"/>
              </a:rPr>
              <a:t> </a:t>
            </a:r>
          </a:p>
          <a:p>
            <a:pPr indent="-228600" lvl="0" marL="22860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p:txBody>
      </p:sp>
      <p:sp>
        <p:nvSpPr>
          <p:cNvPr id="423" name="Shape 423"/>
          <p:cNvSpPr txBox="1"/>
          <p:nvPr>
            <p:ph idx="1" type="body"/>
          </p:nvPr>
        </p:nvSpPr>
        <p:spPr>
          <a:xfrm>
            <a:off x="2034082" y="4346410"/>
            <a:ext cx="4076700" cy="12342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lang="en-US"/>
              <a:t>PEGGY JOHNSON </a:t>
            </a:r>
            <a:r>
              <a:rPr lang="en-US" sz="1800"/>
              <a:t>5</a:t>
            </a:r>
            <a:r>
              <a:rPr baseline="30000" lang="en-US" sz="1800"/>
              <a:t>TH</a:t>
            </a:r>
          </a:p>
          <a:p>
            <a:pPr indent="0" lvl="0" marL="0" marR="0" rtl="0" algn="l">
              <a:lnSpc>
                <a:spcPct val="90000"/>
              </a:lnSpc>
              <a:spcBef>
                <a:spcPts val="1000"/>
              </a:spcBef>
              <a:spcAft>
                <a:spcPts val="0"/>
              </a:spcAft>
              <a:buClr>
                <a:schemeClr val="dk1"/>
              </a:buClr>
              <a:buSzPct val="25000"/>
              <a:buFont typeface="Arial"/>
              <a:buNone/>
            </a:pPr>
            <a:r>
              <a:rPr lang="en-US"/>
              <a:t>MINTONYE</a:t>
            </a:r>
            <a:r>
              <a:rPr b="0" i="0" lang="en-US" sz="2000" u="none" cap="none" strike="noStrike">
                <a:solidFill>
                  <a:schemeClr val="dk1"/>
                </a:solidFill>
                <a:latin typeface="Questrial"/>
                <a:ea typeface="Questrial"/>
                <a:cs typeface="Questrial"/>
                <a:sym typeface="Questrial"/>
              </a:rPr>
              <a:t> ELEMENTARY</a:t>
            </a:r>
          </a:p>
          <a:p>
            <a:pPr indent="0" lvl="0" marL="0" marR="0" rtl="0" algn="l">
              <a:lnSpc>
                <a:spcPct val="90000"/>
              </a:lnSpc>
              <a:spcBef>
                <a:spcPts val="1000"/>
              </a:spcBef>
              <a:buClr>
                <a:schemeClr val="dk1"/>
              </a:buClr>
              <a:buSzPct val="25000"/>
              <a:buFont typeface="Arial"/>
              <a:buNone/>
            </a:pPr>
            <a:r>
              <a:rPr lang="en-US" u="sng">
                <a:solidFill>
                  <a:schemeClr val="hlink"/>
                </a:solidFill>
                <a:hlinkClick r:id="rId3"/>
              </a:rPr>
              <a:t>PJOHNSON@TSC.K12.IN.US</a:t>
            </a:r>
            <a:r>
              <a:rPr lang="en-US"/>
              <a:t> </a:t>
            </a:r>
          </a:p>
        </p:txBody>
      </p:sp>
      <p:pic>
        <p:nvPicPr>
          <p:cNvPr id="424" name="Shape 424"/>
          <p:cNvPicPr preferRelativeResize="0"/>
          <p:nvPr/>
        </p:nvPicPr>
        <p:blipFill rotWithShape="1">
          <a:blip r:embed="rId4">
            <a:alphaModFix/>
          </a:blip>
          <a:srcRect b="0" l="0" r="0" t="0"/>
          <a:stretch/>
        </p:blipFill>
        <p:spPr>
          <a:xfrm>
            <a:off x="10194925" y="5683228"/>
            <a:ext cx="1770900" cy="929698"/>
          </a:xfrm>
          <a:prstGeom prst="rect">
            <a:avLst/>
          </a:prstGeom>
          <a:noFill/>
          <a:ln>
            <a:noFill/>
          </a:ln>
        </p:spPr>
      </p:pic>
      <p:pic>
        <p:nvPicPr>
          <p:cNvPr id="425" name="Shape 425"/>
          <p:cNvPicPr preferRelativeResize="0"/>
          <p:nvPr/>
        </p:nvPicPr>
        <p:blipFill rotWithShape="1">
          <a:blip r:embed="rId5">
            <a:alphaModFix/>
          </a:blip>
          <a:srcRect b="0" l="0" r="0" t="0"/>
          <a:stretch/>
        </p:blipFill>
        <p:spPr>
          <a:xfrm>
            <a:off x="901124" y="4305410"/>
            <a:ext cx="1012200" cy="1246500"/>
          </a:xfrm>
          <a:prstGeom prst="rect">
            <a:avLst/>
          </a:prstGeom>
          <a:noFill/>
          <a:ln>
            <a:noFill/>
          </a:ln>
          <a:effectLst>
            <a:outerShdw blurRad="190500" rotWithShape="0" algn="tl">
              <a:srgbClr val="000000">
                <a:alpha val="69800"/>
              </a:srgbClr>
            </a:outerShdw>
          </a:effectLst>
        </p:spPr>
      </p:pic>
      <p:sp>
        <p:nvSpPr>
          <p:cNvPr id="426" name="Shape 426"/>
          <p:cNvSpPr txBox="1"/>
          <p:nvPr/>
        </p:nvSpPr>
        <p:spPr>
          <a:xfrm>
            <a:off x="7774496" y="1344527"/>
            <a:ext cx="3482700" cy="1579499"/>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b="0" i="0" lang="en-US" sz="1800" u="none" cap="none" strike="noStrike">
                <a:solidFill>
                  <a:schemeClr val="dk1"/>
                </a:solidFill>
                <a:latin typeface="Questrial"/>
                <a:ea typeface="Questrial"/>
                <a:cs typeface="Questrial"/>
                <a:sym typeface="Questrial"/>
              </a:rPr>
              <a:t>LAURI MITCHELL 5</a:t>
            </a:r>
            <a:r>
              <a:rPr b="0" baseline="30000" i="0" lang="en-US" sz="1800" u="none" cap="none" strike="noStrike">
                <a:solidFill>
                  <a:schemeClr val="dk1"/>
                </a:solidFill>
                <a:latin typeface="Questrial"/>
                <a:ea typeface="Questrial"/>
                <a:cs typeface="Questrial"/>
                <a:sym typeface="Questrial"/>
              </a:rPr>
              <a:t>TH</a:t>
            </a:r>
            <a:r>
              <a:rPr b="0" i="0" lang="en-US" sz="1800" u="none" cap="none" strike="noStrike">
                <a:solidFill>
                  <a:schemeClr val="dk1"/>
                </a:solidFill>
                <a:latin typeface="Questrial"/>
                <a:ea typeface="Questrial"/>
                <a:cs typeface="Questrial"/>
                <a:sym typeface="Questrial"/>
              </a:rPr>
              <a:t> </a:t>
            </a:r>
          </a:p>
          <a:p>
            <a:pPr indent="0" lvl="0" marL="0" marR="0" rtl="0" algn="l">
              <a:lnSpc>
                <a:spcPct val="90000"/>
              </a:lnSpc>
              <a:spcBef>
                <a:spcPts val="1000"/>
              </a:spcBef>
              <a:spcAft>
                <a:spcPts val="0"/>
              </a:spcAft>
              <a:buClr>
                <a:schemeClr val="dk1"/>
              </a:buClr>
              <a:buSzPct val="25000"/>
              <a:buFont typeface="Arial"/>
              <a:buNone/>
            </a:pPr>
            <a:r>
              <a:rPr b="0" i="0" lang="en-US" sz="1800" u="none" cap="none" strike="noStrike">
                <a:solidFill>
                  <a:schemeClr val="dk1"/>
                </a:solidFill>
                <a:latin typeface="Questrial"/>
                <a:ea typeface="Questrial"/>
                <a:cs typeface="Questrial"/>
                <a:sym typeface="Questrial"/>
              </a:rPr>
              <a:t>KLONDIKE ELEMENTARY</a:t>
            </a:r>
          </a:p>
          <a:p>
            <a:pPr indent="0" lvl="0" marL="0" marR="0" rtl="0" algn="l">
              <a:lnSpc>
                <a:spcPct val="90000"/>
              </a:lnSpc>
              <a:spcBef>
                <a:spcPts val="1000"/>
              </a:spcBef>
              <a:spcAft>
                <a:spcPts val="0"/>
              </a:spcAft>
              <a:buClr>
                <a:schemeClr val="dk1"/>
              </a:buClr>
              <a:buSzPct val="25000"/>
              <a:buFont typeface="Arial"/>
              <a:buNone/>
            </a:pPr>
            <a:r>
              <a:rPr b="0" i="0" lang="en-US" sz="1800" u="sng" cap="none" strike="noStrike">
                <a:solidFill>
                  <a:schemeClr val="hlink"/>
                </a:solidFill>
                <a:latin typeface="Questrial"/>
                <a:ea typeface="Questrial"/>
                <a:cs typeface="Questrial"/>
                <a:sym typeface="Questrial"/>
                <a:hlinkClick r:id="rId6"/>
              </a:rPr>
              <a:t>LAMITCHELL@TSC.K12.IN.US</a:t>
            </a:r>
            <a:r>
              <a:rPr b="0" i="0" lang="en-US" sz="1800" u="none" cap="none" strike="noStrike">
                <a:solidFill>
                  <a:schemeClr val="dk1"/>
                </a:solidFill>
                <a:latin typeface="Questrial"/>
                <a:ea typeface="Questrial"/>
                <a:cs typeface="Questrial"/>
                <a:sym typeface="Questrial"/>
              </a:rPr>
              <a:t> </a:t>
            </a:r>
          </a:p>
        </p:txBody>
      </p:sp>
      <p:pic>
        <p:nvPicPr>
          <p:cNvPr id="427" name="Shape 427"/>
          <p:cNvPicPr preferRelativeResize="0"/>
          <p:nvPr/>
        </p:nvPicPr>
        <p:blipFill rotWithShape="1">
          <a:blip r:embed="rId7">
            <a:alphaModFix/>
          </a:blip>
          <a:srcRect b="0" l="0" r="0" t="0"/>
          <a:stretch/>
        </p:blipFill>
        <p:spPr>
          <a:xfrm>
            <a:off x="6772349" y="1252434"/>
            <a:ext cx="992100" cy="1246500"/>
          </a:xfrm>
          <a:prstGeom prst="rect">
            <a:avLst/>
          </a:prstGeom>
          <a:noFill/>
          <a:ln>
            <a:noFill/>
          </a:ln>
          <a:effectLst>
            <a:outerShdw blurRad="190500" rotWithShape="0" algn="tl">
              <a:srgbClr val="000000">
                <a:alpha val="69803"/>
              </a:srgbClr>
            </a:outerShdw>
          </a:effectLst>
        </p:spPr>
      </p:pic>
      <p:pic>
        <p:nvPicPr>
          <p:cNvPr id="428" name="Shape 428"/>
          <p:cNvPicPr preferRelativeResize="0"/>
          <p:nvPr/>
        </p:nvPicPr>
        <p:blipFill rotWithShape="1">
          <a:blip r:embed="rId8">
            <a:alphaModFix/>
          </a:blip>
          <a:srcRect b="4305" l="0" r="0" t="7171"/>
          <a:stretch/>
        </p:blipFill>
        <p:spPr>
          <a:xfrm>
            <a:off x="6762296" y="2810555"/>
            <a:ext cx="1012200" cy="1242000"/>
          </a:xfrm>
          <a:prstGeom prst="rect">
            <a:avLst/>
          </a:prstGeom>
          <a:noFill/>
          <a:ln>
            <a:noFill/>
          </a:ln>
          <a:effectLst>
            <a:outerShdw blurRad="292100" rotWithShape="0" algn="tl" dir="2700000" dist="139700">
              <a:srgbClr val="333333">
                <a:alpha val="64705"/>
              </a:srgbClr>
            </a:outerShdw>
          </a:effectLst>
        </p:spPr>
      </p:pic>
      <p:sp>
        <p:nvSpPr>
          <p:cNvPr id="429" name="Shape 429"/>
          <p:cNvSpPr txBox="1"/>
          <p:nvPr/>
        </p:nvSpPr>
        <p:spPr>
          <a:xfrm>
            <a:off x="7774500" y="2882475"/>
            <a:ext cx="3668100" cy="15795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b="0" i="0" lang="en-US" sz="2000" u="none" cap="none" strike="noStrike">
                <a:solidFill>
                  <a:schemeClr val="dk1"/>
                </a:solidFill>
                <a:latin typeface="Questrial"/>
                <a:ea typeface="Questrial"/>
                <a:cs typeface="Questrial"/>
                <a:sym typeface="Questrial"/>
              </a:rPr>
              <a:t>JESSICA SCHENKEL 5</a:t>
            </a:r>
            <a:r>
              <a:rPr b="0" baseline="30000" i="0" lang="en-US" sz="2000" u="none" cap="none" strike="noStrike">
                <a:solidFill>
                  <a:schemeClr val="dk1"/>
                </a:solidFill>
                <a:latin typeface="Questrial"/>
                <a:ea typeface="Questrial"/>
                <a:cs typeface="Questrial"/>
                <a:sym typeface="Questrial"/>
              </a:rPr>
              <a:t>TH</a:t>
            </a:r>
            <a:r>
              <a:rPr b="0" i="0" lang="en-US" sz="2000" u="none" cap="none" strike="noStrike">
                <a:solidFill>
                  <a:schemeClr val="dk1"/>
                </a:solidFill>
                <a:latin typeface="Questrial"/>
                <a:ea typeface="Questrial"/>
                <a:cs typeface="Questrial"/>
                <a:sym typeface="Questrial"/>
              </a:rPr>
              <a:t> </a:t>
            </a:r>
          </a:p>
          <a:p>
            <a:pPr indent="0" lvl="0" marL="0" marR="0" rtl="0" algn="l">
              <a:lnSpc>
                <a:spcPct val="90000"/>
              </a:lnSpc>
              <a:spcBef>
                <a:spcPts val="1000"/>
              </a:spcBef>
              <a:spcAft>
                <a:spcPts val="0"/>
              </a:spcAft>
              <a:buClr>
                <a:schemeClr val="dk1"/>
              </a:buClr>
              <a:buSzPct val="25000"/>
              <a:buFont typeface="Arial"/>
              <a:buNone/>
            </a:pPr>
            <a:r>
              <a:rPr b="0" i="0" lang="en-US" sz="2000" u="none" cap="none" strike="noStrike">
                <a:solidFill>
                  <a:schemeClr val="dk1"/>
                </a:solidFill>
                <a:latin typeface="Questrial"/>
                <a:ea typeface="Questrial"/>
                <a:cs typeface="Questrial"/>
                <a:sym typeface="Questrial"/>
              </a:rPr>
              <a:t>KLONDIKE ELEMENTARY</a:t>
            </a:r>
          </a:p>
          <a:p>
            <a:pPr indent="0" lvl="0" marL="0" marR="0" rtl="0" algn="l">
              <a:lnSpc>
                <a:spcPct val="90000"/>
              </a:lnSpc>
              <a:spcBef>
                <a:spcPts val="1000"/>
              </a:spcBef>
              <a:spcAft>
                <a:spcPts val="0"/>
              </a:spcAft>
              <a:buClr>
                <a:schemeClr val="dk1"/>
              </a:buClr>
              <a:buSzPct val="25000"/>
              <a:buFont typeface="Arial"/>
              <a:buNone/>
            </a:pPr>
            <a:r>
              <a:rPr b="0" i="0" lang="en-US" sz="2000" u="sng" cap="none" strike="noStrike">
                <a:solidFill>
                  <a:schemeClr val="hlink"/>
                </a:solidFill>
                <a:latin typeface="Questrial"/>
                <a:ea typeface="Questrial"/>
                <a:cs typeface="Questrial"/>
                <a:sym typeface="Questrial"/>
                <a:hlinkClick r:id="rId9"/>
              </a:rPr>
              <a:t>JHSCHENKEL@TSC.K12.IN.US</a:t>
            </a:r>
            <a:r>
              <a:rPr b="0" i="0" lang="en-US" sz="2000" u="none" cap="none" strike="noStrike">
                <a:solidFill>
                  <a:schemeClr val="dk1"/>
                </a:solidFill>
                <a:latin typeface="Questrial"/>
                <a:ea typeface="Questrial"/>
                <a:cs typeface="Questrial"/>
                <a:sym typeface="Questrial"/>
              </a:rPr>
              <a:t> </a:t>
            </a:r>
          </a:p>
        </p:txBody>
      </p:sp>
      <p:pic>
        <p:nvPicPr>
          <p:cNvPr id="430" name="Shape 430"/>
          <p:cNvPicPr preferRelativeResize="0"/>
          <p:nvPr/>
        </p:nvPicPr>
        <p:blipFill rotWithShape="1">
          <a:blip r:embed="rId10">
            <a:alphaModFix/>
          </a:blip>
          <a:srcRect b="0" l="0" r="0" t="0"/>
          <a:stretch/>
        </p:blipFill>
        <p:spPr>
          <a:xfrm>
            <a:off x="901165" y="2805801"/>
            <a:ext cx="1012073" cy="1241902"/>
          </a:xfrm>
          <a:prstGeom prst="rect">
            <a:avLst/>
          </a:prstGeom>
          <a:noFill/>
          <a:ln>
            <a:noFill/>
          </a:ln>
          <a:effectLst>
            <a:outerShdw blurRad="190500" rotWithShape="0" algn="tl">
              <a:srgbClr val="000000">
                <a:alpha val="69803"/>
              </a:srgbClr>
            </a:outerShdw>
          </a:effectLst>
        </p:spPr>
      </p:pic>
      <p:pic>
        <p:nvPicPr>
          <p:cNvPr id="431" name="Shape 431"/>
          <p:cNvPicPr preferRelativeResize="0"/>
          <p:nvPr/>
        </p:nvPicPr>
        <p:blipFill rotWithShape="1">
          <a:blip r:embed="rId10">
            <a:alphaModFix/>
          </a:blip>
          <a:srcRect b="0" l="0" r="0" t="0"/>
          <a:stretch/>
        </p:blipFill>
        <p:spPr>
          <a:xfrm>
            <a:off x="901165" y="1344525"/>
            <a:ext cx="1012073" cy="1241902"/>
          </a:xfrm>
          <a:prstGeom prst="rect">
            <a:avLst/>
          </a:prstGeom>
          <a:noFill/>
          <a:ln>
            <a:noFill/>
          </a:ln>
          <a:effectLst>
            <a:outerShdw blurRad="190500" rotWithShape="0" algn="tl">
              <a:srgbClr val="000000">
                <a:alpha val="69803"/>
              </a:srgbClr>
            </a:outerShdw>
          </a:effectLst>
        </p:spPr>
      </p:pic>
      <p:sp>
        <p:nvSpPr>
          <p:cNvPr descr="Displaying jr.png" id="432" name="Shape 432"/>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3" name="Shape 433"/>
          <p:cNvSpPr txBox="1"/>
          <p:nvPr/>
        </p:nvSpPr>
        <p:spPr>
          <a:xfrm>
            <a:off x="1953350" y="2805800"/>
            <a:ext cx="4644600" cy="1311600"/>
          </a:xfrm>
          <a:prstGeom prst="rect">
            <a:avLst/>
          </a:prstGeom>
          <a:noFill/>
          <a:ln>
            <a:noFill/>
          </a:ln>
        </p:spPr>
        <p:txBody>
          <a:bodyPr anchorCtr="0" anchor="t" bIns="45700" lIns="91425" rIns="91425" tIns="45700">
            <a:noAutofit/>
          </a:bodyPr>
          <a:lstStyle/>
          <a:p>
            <a:pPr lvl="0" rtl="0">
              <a:lnSpc>
                <a:spcPct val="90000"/>
              </a:lnSpc>
              <a:spcBef>
                <a:spcPts val="0"/>
              </a:spcBef>
              <a:buClr>
                <a:schemeClr val="dk1"/>
              </a:buClr>
              <a:buSzPct val="25000"/>
              <a:buFont typeface="Arial"/>
              <a:buNone/>
            </a:pPr>
            <a:r>
              <a:rPr lang="en-US" sz="2000">
                <a:solidFill>
                  <a:schemeClr val="dk1"/>
                </a:solidFill>
                <a:latin typeface="Questrial"/>
                <a:ea typeface="Questrial"/>
                <a:cs typeface="Questrial"/>
                <a:sym typeface="Questrial"/>
              </a:rPr>
              <a:t>STACY VANDERWEELE 5th </a:t>
            </a:r>
          </a:p>
          <a:p>
            <a:pPr lvl="0" rtl="0">
              <a:lnSpc>
                <a:spcPct val="90000"/>
              </a:lnSpc>
              <a:spcBef>
                <a:spcPts val="1000"/>
              </a:spcBef>
              <a:buClr>
                <a:schemeClr val="dk1"/>
              </a:buClr>
              <a:buSzPct val="25000"/>
              <a:buFont typeface="Arial"/>
              <a:buNone/>
            </a:pPr>
            <a:r>
              <a:rPr lang="en-US" sz="2000">
                <a:solidFill>
                  <a:schemeClr val="dk1"/>
                </a:solidFill>
                <a:latin typeface="Questrial"/>
                <a:ea typeface="Questrial"/>
                <a:cs typeface="Questrial"/>
                <a:sym typeface="Questrial"/>
              </a:rPr>
              <a:t>RIVERSIDE INTERMEDIATE</a:t>
            </a:r>
          </a:p>
          <a:p>
            <a:pPr lvl="0" rtl="0">
              <a:lnSpc>
                <a:spcPct val="90000"/>
              </a:lnSpc>
              <a:spcBef>
                <a:spcPts val="1000"/>
              </a:spcBef>
              <a:buClr>
                <a:schemeClr val="dk1"/>
              </a:buClr>
              <a:buSzPct val="25000"/>
              <a:buFont typeface="Arial"/>
              <a:buNone/>
            </a:pPr>
            <a:r>
              <a:rPr lang="en-US" sz="1800" u="sng">
                <a:solidFill>
                  <a:schemeClr val="hlink"/>
                </a:solidFill>
                <a:latin typeface="Questrial"/>
                <a:ea typeface="Questrial"/>
                <a:cs typeface="Questrial"/>
                <a:sym typeface="Questrial"/>
                <a:hlinkClick r:id="rId11"/>
              </a:rPr>
              <a:t>SVANDERWEELE@PLYMOUTH.K12.IN.US</a:t>
            </a:r>
            <a:r>
              <a:rPr lang="en-US" sz="1800">
                <a:solidFill>
                  <a:schemeClr val="dk1"/>
                </a:solidFill>
                <a:latin typeface="Questrial"/>
                <a:ea typeface="Questrial"/>
                <a:cs typeface="Questrial"/>
                <a:sym typeface="Questrial"/>
              </a:rPr>
              <a:t> </a:t>
            </a:r>
          </a:p>
        </p:txBody>
      </p:sp>
      <p:sp>
        <p:nvSpPr>
          <p:cNvPr id="434" name="Shape 434"/>
          <p:cNvSpPr txBox="1"/>
          <p:nvPr/>
        </p:nvSpPr>
        <p:spPr>
          <a:xfrm>
            <a:off x="1953358" y="1252436"/>
            <a:ext cx="4456387" cy="131148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lang="en-US" sz="2000">
                <a:solidFill>
                  <a:schemeClr val="dk1"/>
                </a:solidFill>
                <a:latin typeface="Questrial"/>
                <a:ea typeface="Questrial"/>
                <a:cs typeface="Questrial"/>
                <a:sym typeface="Questrial"/>
              </a:rPr>
              <a:t>NIKKI RUMPLER 5th </a:t>
            </a:r>
          </a:p>
          <a:p>
            <a:pPr indent="0" lvl="0" marL="0" marR="0" rtl="0" algn="l">
              <a:lnSpc>
                <a:spcPct val="90000"/>
              </a:lnSpc>
              <a:spcBef>
                <a:spcPts val="1000"/>
              </a:spcBef>
              <a:spcAft>
                <a:spcPts val="0"/>
              </a:spcAft>
              <a:buClr>
                <a:schemeClr val="dk1"/>
              </a:buClr>
              <a:buSzPct val="25000"/>
              <a:buFont typeface="Arial"/>
              <a:buNone/>
            </a:pPr>
            <a:r>
              <a:rPr lang="en-US" sz="2000">
                <a:solidFill>
                  <a:schemeClr val="dk1"/>
                </a:solidFill>
                <a:latin typeface="Questrial"/>
                <a:ea typeface="Questrial"/>
                <a:cs typeface="Questrial"/>
                <a:sym typeface="Questrial"/>
              </a:rPr>
              <a:t>RIVERSIDE INTERMEDIATE </a:t>
            </a:r>
          </a:p>
          <a:p>
            <a:pPr indent="0" lvl="0" marL="0" marR="0" rtl="0" algn="l">
              <a:lnSpc>
                <a:spcPct val="90000"/>
              </a:lnSpc>
              <a:spcBef>
                <a:spcPts val="1000"/>
              </a:spcBef>
              <a:spcAft>
                <a:spcPts val="0"/>
              </a:spcAft>
              <a:buClr>
                <a:schemeClr val="dk1"/>
              </a:buClr>
              <a:buSzPct val="25000"/>
              <a:buFont typeface="Arial"/>
              <a:buNone/>
            </a:pPr>
            <a:r>
              <a:rPr lang="en-US" sz="2000" u="sng">
                <a:solidFill>
                  <a:schemeClr val="hlink"/>
                </a:solidFill>
                <a:latin typeface="Questrial"/>
                <a:ea typeface="Questrial"/>
                <a:cs typeface="Questrial"/>
                <a:sym typeface="Questrial"/>
                <a:hlinkClick r:id="rId12"/>
              </a:rPr>
              <a:t>NRUMPLER@PLYMOUTH.K12.IN.US</a:t>
            </a:r>
            <a:r>
              <a:rPr lang="en-US" sz="2000">
                <a:latin typeface="Questrial"/>
                <a:ea typeface="Questrial"/>
                <a:cs typeface="Questrial"/>
                <a:sym typeface="Questrial"/>
              </a:rPr>
              <a:t> </a:t>
            </a:r>
            <a:r>
              <a:rPr b="0" i="0" lang="en-US" sz="2000" u="none" cap="none" strike="noStrike">
                <a:solidFill>
                  <a:schemeClr val="dk1"/>
                </a:solidFill>
                <a:latin typeface="Questrial"/>
                <a:ea typeface="Questrial"/>
                <a:cs typeface="Questrial"/>
                <a:sym typeface="Questrial"/>
              </a:rPr>
              <a:t> </a:t>
            </a:r>
          </a:p>
          <a:p>
            <a:pPr indent="0" lvl="0" marL="0" marR="0" rtl="0" algn="l">
              <a:lnSpc>
                <a:spcPct val="90000"/>
              </a:lnSpc>
              <a:spcBef>
                <a:spcPts val="1000"/>
              </a:spcBef>
              <a:spcAft>
                <a:spcPts val="0"/>
              </a:spcAft>
              <a:buClr>
                <a:schemeClr val="dk1"/>
              </a:buClr>
              <a:buFont typeface="Arial"/>
              <a:buNone/>
            </a:pPr>
            <a:r>
              <a:t/>
            </a:r>
            <a:endParaRPr sz="2000">
              <a:solidFill>
                <a:schemeClr val="dk1"/>
              </a:solidFill>
              <a:latin typeface="Questrial"/>
              <a:ea typeface="Questrial"/>
              <a:cs typeface="Questrial"/>
              <a:sym typeface="Questrial"/>
            </a:endParaRPr>
          </a:p>
        </p:txBody>
      </p:sp>
      <p:pic>
        <p:nvPicPr>
          <p:cNvPr id="435" name="Shape 435"/>
          <p:cNvPicPr preferRelativeResize="0"/>
          <p:nvPr/>
        </p:nvPicPr>
        <p:blipFill rotWithShape="1">
          <a:blip r:embed="rId13">
            <a:alphaModFix/>
          </a:blip>
          <a:srcRect b="0" l="0" r="0" t="0"/>
          <a:stretch/>
        </p:blipFill>
        <p:spPr>
          <a:xfrm>
            <a:off x="901165" y="2805439"/>
            <a:ext cx="1012073" cy="1252211"/>
          </a:xfrm>
          <a:prstGeom prst="rect">
            <a:avLst/>
          </a:prstGeom>
          <a:noFill/>
          <a:ln>
            <a:noFill/>
          </a:ln>
          <a:effectLst>
            <a:outerShdw blurRad="292100" rotWithShape="0" algn="tl" dir="2700000" dist="139700">
              <a:srgbClr val="333333">
                <a:alpha val="64705"/>
              </a:srgbClr>
            </a:outerShdw>
          </a:effectLst>
        </p:spPr>
      </p:pic>
      <p:pic>
        <p:nvPicPr>
          <p:cNvPr id="436" name="Shape 436"/>
          <p:cNvPicPr preferRelativeResize="0"/>
          <p:nvPr/>
        </p:nvPicPr>
        <p:blipFill>
          <a:blip r:embed="rId14">
            <a:alphaModFix/>
          </a:blip>
          <a:stretch>
            <a:fillRect/>
          </a:stretch>
        </p:blipFill>
        <p:spPr>
          <a:xfrm>
            <a:off x="901112" y="1331664"/>
            <a:ext cx="1012200" cy="1267623"/>
          </a:xfrm>
          <a:prstGeom prst="rect">
            <a:avLst/>
          </a:prstGeom>
          <a:noFill/>
          <a:ln>
            <a:noFill/>
          </a:ln>
          <a:effectLst>
            <a:outerShdw blurRad="292100" rotWithShape="0" algn="tl" dir="2700000" dist="139700">
              <a:srgbClr val="333333">
                <a:alpha val="64709"/>
              </a:srgbClr>
            </a:outerShdw>
          </a:effectLst>
        </p:spPr>
      </p:pic>
      <p:pic>
        <p:nvPicPr>
          <p:cNvPr id="437" name="Shape 437"/>
          <p:cNvPicPr preferRelativeResize="0"/>
          <p:nvPr/>
        </p:nvPicPr>
        <p:blipFill>
          <a:blip r:embed="rId15">
            <a:alphaModFix/>
          </a:blip>
          <a:stretch>
            <a:fillRect/>
          </a:stretch>
        </p:blipFill>
        <p:spPr>
          <a:xfrm>
            <a:off x="911174" y="2805199"/>
            <a:ext cx="992100" cy="1242469"/>
          </a:xfrm>
          <a:prstGeom prst="rect">
            <a:avLst/>
          </a:prstGeom>
          <a:noFill/>
          <a:ln>
            <a:noFill/>
          </a:ln>
          <a:effectLst>
            <a:outerShdw blurRad="292100" rotWithShape="0" algn="tl" dir="2700000" dist="139700">
              <a:srgbClr val="333333">
                <a:alpha val="64709"/>
              </a:srgbClr>
            </a:outerShdw>
          </a:effectLst>
        </p:spPr>
      </p:pic>
      <p:pic>
        <p:nvPicPr>
          <p:cNvPr id="438" name="Shape 438"/>
          <p:cNvPicPr preferRelativeResize="0"/>
          <p:nvPr/>
        </p:nvPicPr>
        <p:blipFill>
          <a:blip r:embed="rId16">
            <a:alphaModFix/>
          </a:blip>
          <a:stretch>
            <a:fillRect/>
          </a:stretch>
        </p:blipFill>
        <p:spPr>
          <a:xfrm>
            <a:off x="911175" y="4263825"/>
            <a:ext cx="992099" cy="1315105"/>
          </a:xfrm>
          <a:prstGeom prst="rect">
            <a:avLst/>
          </a:prstGeom>
          <a:noFill/>
          <a:ln>
            <a:noFill/>
          </a:ln>
          <a:effectLst>
            <a:outerShdw blurRad="190500" rotWithShape="0" algn="tl">
              <a:srgbClr val="000000">
                <a:alpha val="69800"/>
              </a:srgbClr>
            </a:outerShdw>
          </a:effec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ph type="title"/>
          </p:nvPr>
        </p:nvSpPr>
        <p:spPr>
          <a:xfrm>
            <a:off x="838200" y="214125"/>
            <a:ext cx="105156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entury Gothic"/>
              <a:buNone/>
            </a:pPr>
            <a:r>
              <a:rPr b="1" i="0" lang="en-US" sz="4800" u="none" cap="none" strike="noStrike">
                <a:solidFill>
                  <a:srgbClr val="000000"/>
                </a:solidFill>
                <a:latin typeface="Century Gothic"/>
                <a:ea typeface="Century Gothic"/>
                <a:cs typeface="Century Gothic"/>
                <a:sym typeface="Century Gothic"/>
              </a:rPr>
              <a:t>INDIANA ENGINEERING STANDARDS (ADOPTED 2016)</a:t>
            </a:r>
          </a:p>
        </p:txBody>
      </p:sp>
      <p:sp>
        <p:nvSpPr>
          <p:cNvPr id="194" name="Shape 194"/>
          <p:cNvSpPr txBox="1"/>
          <p:nvPr/>
        </p:nvSpPr>
        <p:spPr>
          <a:xfrm>
            <a:off x="658100" y="1796525"/>
            <a:ext cx="10802400" cy="4335300"/>
          </a:xfrm>
          <a:prstGeom prst="rect">
            <a:avLst/>
          </a:prstGeom>
          <a:noFill/>
          <a:ln>
            <a:noFill/>
          </a:ln>
        </p:spPr>
        <p:txBody>
          <a:bodyPr anchorCtr="0" anchor="t" bIns="91425" lIns="91425" rIns="91425" tIns="91425">
            <a:noAutofit/>
          </a:bodyPr>
          <a:lstStyle/>
          <a:p>
            <a:pPr indent="-228600" lvl="0" marL="228600" marR="0" rtl="0" algn="l">
              <a:lnSpc>
                <a:spcPct val="108000"/>
              </a:lnSpc>
              <a:spcBef>
                <a:spcPts val="0"/>
              </a:spcBef>
              <a:spcAft>
                <a:spcPts val="0"/>
              </a:spcAft>
              <a:buClr>
                <a:srgbClr val="000000"/>
              </a:buClr>
              <a:buSzPct val="25000"/>
              <a:buFont typeface="Arial"/>
              <a:buNone/>
            </a:pPr>
            <a:r>
              <a:rPr b="1" i="0" lang="en-US" sz="2200" u="none" cap="none" strike="noStrike">
                <a:solidFill>
                  <a:srgbClr val="000000"/>
                </a:solidFill>
                <a:latin typeface="Century Gothic"/>
                <a:ea typeface="Century Gothic"/>
                <a:cs typeface="Century Gothic"/>
                <a:sym typeface="Century Gothic"/>
              </a:rPr>
              <a:t>3-5.E.1 Identify a simple problem with the design of an object that reflects a need or a want. Include criteria for success and constraints on materials, time, or cost. </a:t>
            </a:r>
          </a:p>
          <a:p>
            <a:pPr indent="-228600" lvl="0" marL="228600" marR="0" rtl="0" algn="l">
              <a:lnSpc>
                <a:spcPct val="108000"/>
              </a:lnSpc>
              <a:spcBef>
                <a:spcPts val="0"/>
              </a:spcBef>
              <a:spcAft>
                <a:spcPts val="0"/>
              </a:spcAft>
              <a:buClr>
                <a:srgbClr val="000000"/>
              </a:buClr>
              <a:buFont typeface="Arial"/>
              <a:buNone/>
            </a:pPr>
            <a:r>
              <a:t/>
            </a:r>
            <a:endParaRPr b="1" i="0" sz="2200" u="none" cap="none" strike="noStrike">
              <a:solidFill>
                <a:srgbClr val="000000"/>
              </a:solidFill>
              <a:latin typeface="Century Gothic"/>
              <a:ea typeface="Century Gothic"/>
              <a:cs typeface="Century Gothic"/>
              <a:sym typeface="Century Gothic"/>
            </a:endParaRPr>
          </a:p>
          <a:p>
            <a:pPr indent="-228600" lvl="0" marL="228600" marR="0" rtl="0" algn="l">
              <a:lnSpc>
                <a:spcPct val="108000"/>
              </a:lnSpc>
              <a:spcBef>
                <a:spcPts val="0"/>
              </a:spcBef>
              <a:spcAft>
                <a:spcPts val="0"/>
              </a:spcAft>
              <a:buClr>
                <a:srgbClr val="000000"/>
              </a:buClr>
              <a:buSzPct val="25000"/>
              <a:buFont typeface="Arial"/>
              <a:buNone/>
            </a:pPr>
            <a:r>
              <a:rPr b="1" i="0" lang="en-US" sz="2200" u="none" cap="none" strike="noStrike">
                <a:solidFill>
                  <a:srgbClr val="000000"/>
                </a:solidFill>
                <a:latin typeface="Century Gothic"/>
                <a:ea typeface="Century Gothic"/>
                <a:cs typeface="Century Gothic"/>
                <a:sym typeface="Century Gothic"/>
              </a:rPr>
              <a:t>3-5.E.2 Construct and compare multiple plausible solutions to a problem based on how well each is likely to meet the criteria and constraints of the problem. </a:t>
            </a:r>
          </a:p>
          <a:p>
            <a:pPr indent="-228600" lvl="0" marL="228600" marR="0" rtl="0" algn="l">
              <a:lnSpc>
                <a:spcPct val="108000"/>
              </a:lnSpc>
              <a:spcBef>
                <a:spcPts val="0"/>
              </a:spcBef>
              <a:spcAft>
                <a:spcPts val="0"/>
              </a:spcAft>
              <a:buClr>
                <a:srgbClr val="000000"/>
              </a:buClr>
              <a:buFont typeface="Arial"/>
              <a:buNone/>
            </a:pPr>
            <a:r>
              <a:t/>
            </a:r>
            <a:endParaRPr b="1" i="0" sz="2200" u="none" cap="none" strike="noStrike">
              <a:solidFill>
                <a:srgbClr val="000000"/>
              </a:solidFill>
              <a:latin typeface="Century Gothic"/>
              <a:ea typeface="Century Gothic"/>
              <a:cs typeface="Century Gothic"/>
              <a:sym typeface="Century Gothic"/>
            </a:endParaRPr>
          </a:p>
          <a:p>
            <a:pPr indent="0" lvl="0" marL="0" marR="0" rtl="0" algn="l">
              <a:lnSpc>
                <a:spcPct val="108000"/>
              </a:lnSpc>
              <a:spcBef>
                <a:spcPts val="0"/>
              </a:spcBef>
              <a:spcAft>
                <a:spcPts val="0"/>
              </a:spcAft>
              <a:buClr>
                <a:srgbClr val="000000"/>
              </a:buClr>
              <a:buFont typeface="Arial"/>
              <a:buNone/>
            </a:pPr>
            <a:r>
              <a:t/>
            </a:r>
            <a:endParaRPr b="1" sz="2200">
              <a:latin typeface="Century Gothic"/>
              <a:ea typeface="Century Gothic"/>
              <a:cs typeface="Century Gothic"/>
              <a:sym typeface="Century Gothic"/>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sp>
        <p:nvSpPr>
          <p:cNvPr id="200" name="Shape 200"/>
          <p:cNvSpPr txBox="1"/>
          <p:nvPr>
            <p:ph type="title"/>
          </p:nvPr>
        </p:nvSpPr>
        <p:spPr>
          <a:xfrm>
            <a:off x="913800" y="-8"/>
            <a:ext cx="10364400" cy="1596300"/>
          </a:xfrm>
          <a:prstGeom prst="rect">
            <a:avLst/>
          </a:prstGeom>
        </p:spPr>
        <p:txBody>
          <a:bodyPr anchorCtr="0" anchor="ctr" bIns="91425" lIns="91425" rIns="91425" tIns="91425">
            <a:noAutofit/>
          </a:bodyPr>
          <a:lstStyle/>
          <a:p>
            <a:pPr lvl="0">
              <a:spcBef>
                <a:spcPts val="0"/>
              </a:spcBef>
              <a:buNone/>
            </a:pPr>
            <a:r>
              <a:rPr b="1" lang="en-US" sz="4800"/>
              <a:t>INTRO ACTIVITIES</a:t>
            </a:r>
          </a:p>
        </p:txBody>
      </p:sp>
      <p:sp>
        <p:nvSpPr>
          <p:cNvPr id="201" name="Shape 201"/>
          <p:cNvSpPr txBox="1"/>
          <p:nvPr>
            <p:ph idx="1" type="body"/>
          </p:nvPr>
        </p:nvSpPr>
        <p:spPr>
          <a:xfrm>
            <a:off x="913774" y="2367091"/>
            <a:ext cx="10363800" cy="3424200"/>
          </a:xfrm>
          <a:prstGeom prst="rect">
            <a:avLst/>
          </a:prstGeom>
        </p:spPr>
        <p:txBody>
          <a:bodyPr anchorCtr="0" anchor="t" bIns="91425" lIns="91425" rIns="91425" tIns="91425">
            <a:noAutofit/>
          </a:bodyPr>
          <a:lstStyle/>
          <a:p>
            <a:pPr lvl="0">
              <a:spcBef>
                <a:spcPts val="0"/>
              </a:spcBef>
              <a:buNone/>
            </a:pPr>
            <a:r>
              <a:t/>
            </a:r>
            <a:endParaRPr/>
          </a:p>
        </p:txBody>
      </p:sp>
      <p:pic>
        <p:nvPicPr>
          <p:cNvPr id="202" name="Shape 202"/>
          <p:cNvPicPr preferRelativeResize="0"/>
          <p:nvPr/>
        </p:nvPicPr>
        <p:blipFill>
          <a:blip r:embed="rId3">
            <a:alphaModFix/>
          </a:blip>
          <a:stretch>
            <a:fillRect/>
          </a:stretch>
        </p:blipFill>
        <p:spPr>
          <a:xfrm>
            <a:off x="350775" y="1676200"/>
            <a:ext cx="2857500" cy="4229100"/>
          </a:xfrm>
          <a:prstGeom prst="rect">
            <a:avLst/>
          </a:prstGeom>
          <a:noFill/>
          <a:ln>
            <a:noFill/>
          </a:ln>
        </p:spPr>
      </p:pic>
      <p:pic>
        <p:nvPicPr>
          <p:cNvPr id="203" name="Shape 203"/>
          <p:cNvPicPr preferRelativeResize="0"/>
          <p:nvPr/>
        </p:nvPicPr>
        <p:blipFill rotWithShape="1">
          <a:blip r:embed="rId4">
            <a:alphaModFix/>
          </a:blip>
          <a:srcRect b="0" l="15870" r="15870" t="0"/>
          <a:stretch/>
        </p:blipFill>
        <p:spPr>
          <a:xfrm>
            <a:off x="8697699" y="1638887"/>
            <a:ext cx="2937774" cy="4303724"/>
          </a:xfrm>
          <a:prstGeom prst="rect">
            <a:avLst/>
          </a:prstGeom>
          <a:noFill/>
          <a:ln>
            <a:noFill/>
          </a:ln>
        </p:spPr>
      </p:pic>
      <p:pic>
        <p:nvPicPr>
          <p:cNvPr id="204" name="Shape 204"/>
          <p:cNvPicPr preferRelativeResize="0"/>
          <p:nvPr/>
        </p:nvPicPr>
        <p:blipFill>
          <a:blip r:embed="rId5">
            <a:alphaModFix/>
          </a:blip>
          <a:stretch>
            <a:fillRect/>
          </a:stretch>
        </p:blipFill>
        <p:spPr>
          <a:xfrm>
            <a:off x="4101912" y="1473724"/>
            <a:ext cx="3833375" cy="5111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type="title"/>
          </p:nvPr>
        </p:nvSpPr>
        <p:spPr>
          <a:xfrm>
            <a:off x="913800" y="247816"/>
            <a:ext cx="10364400" cy="1596300"/>
          </a:xfrm>
          <a:prstGeom prst="rect">
            <a:avLst/>
          </a:prstGeom>
        </p:spPr>
        <p:txBody>
          <a:bodyPr anchorCtr="0" anchor="ctr" bIns="91425" lIns="91425" rIns="91425" tIns="91425">
            <a:noAutofit/>
          </a:bodyPr>
          <a:lstStyle/>
          <a:p>
            <a:pPr lvl="0">
              <a:spcBef>
                <a:spcPts val="0"/>
              </a:spcBef>
              <a:buNone/>
            </a:pPr>
            <a:r>
              <a:rPr b="1" lang="en-US" sz="4800"/>
              <a:t>INTRO ACTIVITIES </a:t>
            </a:r>
          </a:p>
        </p:txBody>
      </p:sp>
      <p:sp>
        <p:nvSpPr>
          <p:cNvPr id="211" name="Shape 211"/>
          <p:cNvSpPr txBox="1"/>
          <p:nvPr>
            <p:ph idx="1" type="body"/>
          </p:nvPr>
        </p:nvSpPr>
        <p:spPr>
          <a:xfrm>
            <a:off x="913775" y="2032350"/>
            <a:ext cx="10363800" cy="3759000"/>
          </a:xfrm>
          <a:prstGeom prst="rect">
            <a:avLst/>
          </a:prstGeom>
        </p:spPr>
        <p:txBody>
          <a:bodyPr anchorCtr="0" anchor="t" bIns="91425" lIns="91425" rIns="91425" tIns="91425">
            <a:noAutofit/>
          </a:bodyPr>
          <a:lstStyle/>
          <a:p>
            <a:pPr lvl="0">
              <a:spcBef>
                <a:spcPts val="0"/>
              </a:spcBef>
              <a:buNone/>
            </a:pPr>
            <a:r>
              <a:rPr b="1" lang="en-US"/>
              <a:t>VIDEO LINKS:</a:t>
            </a:r>
          </a:p>
          <a:p>
            <a:pPr lvl="0">
              <a:spcBef>
                <a:spcPts val="0"/>
              </a:spcBef>
              <a:buNone/>
            </a:pPr>
            <a:r>
              <a:rPr lang="en-US"/>
              <a:t>PROSTHETIC HAND </a:t>
            </a:r>
          </a:p>
          <a:p>
            <a:pPr lvl="0">
              <a:spcBef>
                <a:spcPts val="0"/>
              </a:spcBef>
              <a:buNone/>
            </a:pPr>
            <a:r>
              <a:rPr lang="en-US" u="sng">
                <a:solidFill>
                  <a:schemeClr val="hlink"/>
                </a:solidFill>
                <a:hlinkClick r:id="rId3"/>
              </a:rPr>
              <a:t>https://www.youtube.com/watch?v=FGSo_I86_lQ</a:t>
            </a:r>
            <a:r>
              <a:rPr lang="en-US"/>
              <a:t> </a:t>
            </a:r>
          </a:p>
          <a:p>
            <a:pPr lvl="0">
              <a:spcBef>
                <a:spcPts val="0"/>
              </a:spcBef>
              <a:buNone/>
            </a:pPr>
            <a:r>
              <a:rPr lang="en-US"/>
              <a:t>AMY PURDY PROSTHETIC LEG </a:t>
            </a:r>
          </a:p>
          <a:p>
            <a:pPr lvl="0">
              <a:spcBef>
                <a:spcPts val="0"/>
              </a:spcBef>
              <a:buNone/>
            </a:pPr>
            <a:r>
              <a:rPr lang="en-US" u="sng">
                <a:solidFill>
                  <a:schemeClr val="hlink"/>
                </a:solidFill>
                <a:hlinkClick r:id="rId4"/>
              </a:rPr>
              <a:t>http://time.com/75685/amy-purdy-prosthetic-feet-dancing-with-the-stars/</a:t>
            </a:r>
          </a:p>
          <a:p>
            <a:pPr lvl="0">
              <a:spcBef>
                <a:spcPts val="0"/>
              </a:spcBef>
              <a:buNone/>
            </a:pPr>
            <a:r>
              <a:rPr lang="en-US"/>
              <a:t>ARTIFICIAL HEART </a:t>
            </a:r>
            <a:r>
              <a:rPr lang="en-US" u="sng">
                <a:solidFill>
                  <a:schemeClr val="hlink"/>
                </a:solidFill>
                <a:hlinkClick r:id="rId5"/>
              </a:rPr>
              <a:t>http://abcnews.go.com/Health/11-year-boy-youngest-artificial-heart/story?id=44853771</a:t>
            </a:r>
            <a:r>
              <a:rPr lang="en-US"/>
              <a:t>  </a:t>
            </a:r>
          </a:p>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913475" y="194841"/>
            <a:ext cx="10364400" cy="1596299"/>
          </a:xfrm>
          <a:prstGeom prst="rect">
            <a:avLst/>
          </a:prstGeom>
        </p:spPr>
        <p:txBody>
          <a:bodyPr anchorCtr="0" anchor="ctr" bIns="91425" lIns="91425" rIns="91425" tIns="91425">
            <a:noAutofit/>
          </a:bodyPr>
          <a:lstStyle/>
          <a:p>
            <a:pPr lvl="0" rtl="0">
              <a:spcBef>
                <a:spcPts val="0"/>
              </a:spcBef>
              <a:buNone/>
            </a:pPr>
            <a:r>
              <a:rPr b="1" lang="en-US" sz="4800"/>
              <a:t>INTRO ACTIVITIES </a:t>
            </a:r>
          </a:p>
        </p:txBody>
      </p:sp>
      <p:sp>
        <p:nvSpPr>
          <p:cNvPr id="218" name="Shape 218"/>
          <p:cNvSpPr txBox="1"/>
          <p:nvPr>
            <p:ph idx="1" type="body"/>
          </p:nvPr>
        </p:nvSpPr>
        <p:spPr>
          <a:xfrm>
            <a:off x="913775" y="1663977"/>
            <a:ext cx="10363800" cy="4683600"/>
          </a:xfrm>
          <a:prstGeom prst="rect">
            <a:avLst/>
          </a:prstGeom>
        </p:spPr>
        <p:txBody>
          <a:bodyPr anchorCtr="0" anchor="t" bIns="91425" lIns="91425" rIns="91425" tIns="91425">
            <a:noAutofit/>
          </a:bodyPr>
          <a:lstStyle/>
          <a:p>
            <a:pPr lvl="0">
              <a:spcBef>
                <a:spcPts val="0"/>
              </a:spcBef>
              <a:buClr>
                <a:schemeClr val="dk1"/>
              </a:buClr>
              <a:buSzPct val="55000"/>
              <a:buFont typeface="Arial"/>
              <a:buNone/>
            </a:pPr>
            <a:r>
              <a:rPr lang="en-US"/>
              <a:t>FLEXION VS. EXTENSION </a:t>
            </a:r>
            <a:r>
              <a:rPr lang="en-US" u="sng">
                <a:solidFill>
                  <a:schemeClr val="hlink"/>
                </a:solidFill>
                <a:hlinkClick r:id="rId3"/>
              </a:rPr>
              <a:t>https://www.youtube.com/watch?v=P9VPVg7WY9Y</a:t>
            </a:r>
            <a:r>
              <a:rPr lang="en-US"/>
              <a:t> </a:t>
            </a:r>
          </a:p>
          <a:p>
            <a:pPr lvl="0">
              <a:spcBef>
                <a:spcPts val="0"/>
              </a:spcBef>
              <a:buNone/>
            </a:pPr>
            <a:r>
              <a:t/>
            </a:r>
            <a:endParaRPr/>
          </a:p>
          <a:p>
            <a:pPr lvl="0">
              <a:spcBef>
                <a:spcPts val="0"/>
              </a:spcBef>
              <a:buClr>
                <a:schemeClr val="dk1"/>
              </a:buClr>
              <a:buSzPct val="55000"/>
              <a:buFont typeface="Arial"/>
              <a:buNone/>
            </a:pPr>
            <a:r>
              <a:rPr lang="en-US"/>
              <a:t>BILL NYE JOINTS </a:t>
            </a:r>
            <a:r>
              <a:rPr lang="en-US" u="sng">
                <a:solidFill>
                  <a:schemeClr val="hlink"/>
                </a:solidFill>
                <a:hlinkClick r:id="rId4"/>
              </a:rPr>
              <a:t>https://www.youtube.com/watch?v=o6uog6zt79Y</a:t>
            </a:r>
            <a:r>
              <a:rPr lang="en-US"/>
              <a:t> </a:t>
            </a:r>
          </a:p>
          <a:p>
            <a:pPr lvl="0">
              <a:spcBef>
                <a:spcPts val="0"/>
              </a:spcBef>
              <a:buNone/>
            </a:pPr>
            <a:r>
              <a:t/>
            </a:r>
            <a:endParaRPr/>
          </a:p>
          <a:p>
            <a:pPr lvl="0">
              <a:spcBef>
                <a:spcPts val="0"/>
              </a:spcBef>
              <a:buNone/>
            </a:pPr>
            <a:r>
              <a:rPr lang="en-US"/>
              <a:t>KNEE LIGAMENT ANATOMY </a:t>
            </a:r>
            <a:r>
              <a:rPr lang="en-US" u="sng">
                <a:solidFill>
                  <a:schemeClr val="hlink"/>
                </a:solidFill>
                <a:hlinkClick r:id="rId5"/>
              </a:rPr>
              <a:t>https://www.youtube.com/watch?v=RTV5Yo3E7VQ</a:t>
            </a:r>
            <a:r>
              <a:rPr lang="en-US"/>
              <a:t>  </a:t>
            </a:r>
          </a:p>
          <a:p>
            <a:pPr lvl="0">
              <a:spcBef>
                <a:spcPts val="0"/>
              </a:spcBef>
              <a:buNone/>
            </a:pPr>
            <a:r>
              <a:t/>
            </a:r>
            <a:endParaRPr/>
          </a:p>
          <a:p>
            <a:pPr lvl="0">
              <a:spcBef>
                <a:spcPts val="0"/>
              </a:spcBef>
              <a:buClr>
                <a:schemeClr val="dk1"/>
              </a:buClr>
              <a:buSzPct val="55000"/>
              <a:buFont typeface="Arial"/>
              <a:buNone/>
            </a:pPr>
            <a:r>
              <a:rPr lang="en-US"/>
              <a:t>HUGH HERR PROSTHETIC LEG </a:t>
            </a:r>
            <a:r>
              <a:rPr lang="en-US" u="sng">
                <a:solidFill>
                  <a:schemeClr val="hlink"/>
                </a:solidFill>
                <a:hlinkClick r:id="rId6"/>
              </a:rPr>
              <a:t>https://www.ted.com/talks/hugh_herr_the_new_bionics_that_let_us_run_climb_and_dance#t-74921</a:t>
            </a:r>
            <a:r>
              <a:rPr lang="en-US"/>
              <a:t> </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title"/>
          </p:nvPr>
        </p:nvSpPr>
        <p:spPr>
          <a:xfrm>
            <a:off x="913475" y="-8"/>
            <a:ext cx="10364400" cy="1596300"/>
          </a:xfrm>
          <a:prstGeom prst="rect">
            <a:avLst/>
          </a:prstGeom>
        </p:spPr>
        <p:txBody>
          <a:bodyPr anchorCtr="0" anchor="ctr" bIns="91425" lIns="91425" rIns="91425" tIns="91425">
            <a:noAutofit/>
          </a:bodyPr>
          <a:lstStyle/>
          <a:p>
            <a:pPr lvl="0">
              <a:spcBef>
                <a:spcPts val="0"/>
              </a:spcBef>
              <a:buNone/>
            </a:pPr>
            <a:r>
              <a:rPr b="1" lang="en-US" sz="4400"/>
              <a:t>INTRO ACTIVITIES </a:t>
            </a:r>
          </a:p>
        </p:txBody>
      </p:sp>
      <p:sp>
        <p:nvSpPr>
          <p:cNvPr id="225" name="Shape 225"/>
          <p:cNvSpPr txBox="1"/>
          <p:nvPr>
            <p:ph idx="1" type="body"/>
          </p:nvPr>
        </p:nvSpPr>
        <p:spPr>
          <a:xfrm>
            <a:off x="913774" y="2367091"/>
            <a:ext cx="10363800" cy="3424200"/>
          </a:xfrm>
          <a:prstGeom prst="rect">
            <a:avLst/>
          </a:prstGeom>
        </p:spPr>
        <p:txBody>
          <a:bodyPr anchorCtr="0" anchor="t" bIns="91425" lIns="91425" rIns="91425" tIns="91425">
            <a:noAutofit/>
          </a:bodyPr>
          <a:lstStyle/>
          <a:p>
            <a:pPr lvl="0">
              <a:spcBef>
                <a:spcPts val="0"/>
              </a:spcBef>
              <a:buNone/>
            </a:pPr>
            <a:r>
              <a:t/>
            </a:r>
            <a:endParaRPr/>
          </a:p>
        </p:txBody>
      </p:sp>
      <p:pic>
        <p:nvPicPr>
          <p:cNvPr id="226" name="Shape 226"/>
          <p:cNvPicPr preferRelativeResize="0"/>
          <p:nvPr/>
        </p:nvPicPr>
        <p:blipFill rotWithShape="1">
          <a:blip r:embed="rId3">
            <a:alphaModFix/>
          </a:blip>
          <a:srcRect b="0" l="4253" r="5257" t="0"/>
          <a:stretch/>
        </p:blipFill>
        <p:spPr>
          <a:xfrm>
            <a:off x="189350" y="1439150"/>
            <a:ext cx="5811399" cy="4816549"/>
          </a:xfrm>
          <a:prstGeom prst="rect">
            <a:avLst/>
          </a:prstGeom>
          <a:noFill/>
          <a:ln>
            <a:noFill/>
          </a:ln>
        </p:spPr>
      </p:pic>
      <p:pic>
        <p:nvPicPr>
          <p:cNvPr id="227" name="Shape 227"/>
          <p:cNvPicPr preferRelativeResize="0"/>
          <p:nvPr/>
        </p:nvPicPr>
        <p:blipFill rotWithShape="1">
          <a:blip r:embed="rId4">
            <a:alphaModFix/>
          </a:blip>
          <a:srcRect b="0" l="2721" r="4090" t="0"/>
          <a:stretch/>
        </p:blipFill>
        <p:spPr>
          <a:xfrm>
            <a:off x="6145225" y="1463525"/>
            <a:ext cx="5923700" cy="476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txBox="1"/>
          <p:nvPr>
            <p:ph type="title"/>
          </p:nvPr>
        </p:nvSpPr>
        <p:spPr>
          <a:xfrm>
            <a:off x="913775" y="618516"/>
            <a:ext cx="10364400" cy="1596300"/>
          </a:xfrm>
          <a:prstGeom prst="rect">
            <a:avLst/>
          </a:prstGeom>
        </p:spPr>
        <p:txBody>
          <a:bodyPr anchorCtr="0" anchor="ctr" bIns="91425" lIns="91425" rIns="91425" tIns="91425">
            <a:noAutofit/>
          </a:bodyPr>
          <a:lstStyle/>
          <a:p>
            <a:pPr lvl="0" rtl="0">
              <a:spcBef>
                <a:spcPts val="0"/>
              </a:spcBef>
              <a:buNone/>
            </a:pPr>
            <a:r>
              <a:rPr b="1" lang="en-US" sz="4800"/>
              <a:t>INQUIRY</a:t>
            </a:r>
            <a:r>
              <a:rPr b="1" lang="en-US" sz="4800"/>
              <a:t> ACTIVITIES </a:t>
            </a:r>
          </a:p>
        </p:txBody>
      </p:sp>
      <p:sp>
        <p:nvSpPr>
          <p:cNvPr id="234" name="Shape 234"/>
          <p:cNvSpPr txBox="1"/>
          <p:nvPr>
            <p:ph idx="1" type="body"/>
          </p:nvPr>
        </p:nvSpPr>
        <p:spPr>
          <a:xfrm>
            <a:off x="913775" y="2214701"/>
            <a:ext cx="10363800" cy="4110000"/>
          </a:xfrm>
          <a:prstGeom prst="rect">
            <a:avLst/>
          </a:prstGeom>
        </p:spPr>
        <p:txBody>
          <a:bodyPr anchorCtr="0" anchor="t" bIns="91425" lIns="91425" rIns="91425" tIns="91425">
            <a:noAutofit/>
          </a:bodyPr>
          <a:lstStyle/>
          <a:p>
            <a:pPr indent="0" lvl="0" marL="0" rtl="0">
              <a:spcBef>
                <a:spcPts val="0"/>
              </a:spcBef>
              <a:buNone/>
            </a:pPr>
            <a:r>
              <a:rPr lang="en-US"/>
              <a:t>MEASURING THE VOLUME AND MASS</a:t>
            </a:r>
          </a:p>
          <a:p>
            <a:pPr indent="0" lvl="0" marL="0" rtl="0">
              <a:spcBef>
                <a:spcPts val="0"/>
              </a:spcBef>
              <a:buNone/>
            </a:pPr>
            <a:r>
              <a:rPr lang="en-US"/>
              <a:t> OF A GOLF BALL</a:t>
            </a:r>
          </a:p>
          <a:p>
            <a:pPr indent="0" lvl="0" marL="0" rtl="0">
              <a:spcBef>
                <a:spcPts val="0"/>
              </a:spcBef>
              <a:buNone/>
            </a:pPr>
            <a:r>
              <a:t/>
            </a:r>
            <a:endParaRPr/>
          </a:p>
          <a:p>
            <a:pPr indent="0" lvl="0" marL="0" rtl="0">
              <a:spcBef>
                <a:spcPts val="0"/>
              </a:spcBef>
              <a:buNone/>
            </a:pPr>
            <a:r>
              <a:rPr lang="en-US"/>
              <a:t>CALCULATING DENSITY</a:t>
            </a:r>
          </a:p>
          <a:p>
            <a:pPr indent="0" lvl="0" marL="0" rtl="0">
              <a:spcBef>
                <a:spcPts val="0"/>
              </a:spcBef>
              <a:buNone/>
            </a:pPr>
            <a:r>
              <a:t/>
            </a:r>
            <a:endParaRPr/>
          </a:p>
          <a:p>
            <a:pPr indent="0" lvl="0" marL="0" rtl="0">
              <a:spcBef>
                <a:spcPts val="0"/>
              </a:spcBef>
              <a:buNone/>
            </a:pPr>
            <a:r>
              <a:rPr lang="en-US"/>
              <a:t>COMPARING DENSITY</a:t>
            </a:r>
          </a:p>
          <a:p>
            <a:pPr indent="-228600" lvl="0" marL="457200" rtl="0">
              <a:spcBef>
                <a:spcPts val="0"/>
              </a:spcBef>
            </a:pPr>
            <a:r>
              <a:rPr lang="en-US"/>
              <a:t>GOLF BALL TO BOWLING BALL</a:t>
            </a:r>
          </a:p>
          <a:p>
            <a:pPr indent="-228600" lvl="0" marL="457200" rtl="0">
              <a:spcBef>
                <a:spcPts val="0"/>
              </a:spcBef>
            </a:pPr>
            <a:r>
              <a:rPr lang="en-US"/>
              <a:t>HOLLOW GOLF BALL TO SOCCER BALL</a:t>
            </a:r>
          </a:p>
          <a:p>
            <a:pPr indent="0" lvl="0" marL="0" rtl="0">
              <a:spcBef>
                <a:spcPts val="0"/>
              </a:spcBef>
              <a:buNone/>
            </a:pPr>
            <a:r>
              <a:t/>
            </a:r>
            <a:endParaRPr/>
          </a:p>
          <a:p>
            <a:pPr indent="0" lvl="0" marL="0" rtl="0">
              <a:spcBef>
                <a:spcPts val="0"/>
              </a:spcBef>
              <a:buNone/>
            </a:pPr>
            <a:r>
              <a:t/>
            </a:r>
            <a:endParaRPr/>
          </a:p>
        </p:txBody>
      </p:sp>
      <p:pic>
        <p:nvPicPr>
          <p:cNvPr id="235" name="Shape 235"/>
          <p:cNvPicPr preferRelativeResize="0"/>
          <p:nvPr/>
        </p:nvPicPr>
        <p:blipFill>
          <a:blip r:embed="rId3">
            <a:alphaModFix/>
          </a:blip>
          <a:stretch>
            <a:fillRect/>
          </a:stretch>
        </p:blipFill>
        <p:spPr>
          <a:xfrm>
            <a:off x="6801438" y="2055375"/>
            <a:ext cx="4736534" cy="4607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